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th-TH"/>
    </a:defPPr>
    <a:lvl1pPr marL="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7B921-DF46-92E7-55FF-2F5655A270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E2979-8323-C6C0-F6D3-57BFB7213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th-T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65918-3272-DEAE-5BEE-80A66BCA3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97D6F-BAD0-A4EF-B704-C955EF681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75FE8-1915-F19B-42A3-F7B936B06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781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27EAD-7483-FAB3-6127-E143B0232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8EC9B-78EA-35B8-A4A6-C5D383FBB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C393A-B221-F07F-0865-DF3C06930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7CCC9-F370-4240-0813-30DB483EC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26C1B-BD78-1E85-273C-9E544F9EC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948575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979D-0047-FC87-B915-9D5BEDD0C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BBD98F-55F5-1FA1-33A2-1DA679BB2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66449-42A2-EE9B-51E7-6212E8EDF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66345-D07F-31D2-EBE1-D685BC5B6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96765-D05F-BF86-08EE-BFC3C03B2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736415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6B87-E2E6-DA91-EA7D-C984715C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3AEC0-8C9C-CE67-1738-5B8737FCBD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4D355-9DCC-418D-3D71-9C179E39A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3981F4-8F5F-8FCF-2E64-BECDEE8F7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943B3-A1C7-C1BD-E23D-D4A9B1B7F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65217-6ECE-796D-9E7C-0950BB30F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712100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6370B-3A50-83E7-ED8F-602D6A4F4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0D786E-766E-A139-D5E9-10D9D2393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4FC20A-4996-B98D-C4C9-0DC70828E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F9F644-2409-8FFB-794C-C197D3E857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F66B8D-A78F-DFE7-C5E3-995026EAA4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17C1BC-2027-33FC-1DBA-C9D048D1D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F34848-06F9-B199-32D2-71913A9ED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5CC1B4-1610-7948-5415-D1D548282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4007673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F301E-8CC8-3F96-147A-5FA2E2191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8077F5-8632-59BF-8121-F5F2485E6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ED4B06-859E-FDF5-A206-87E3D39BE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F544A-ACD3-5091-83EC-9779B9306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08872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D0AA93-CE9C-9254-F748-A6495544C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AFC68E-B108-DAD6-B405-4DFB749CA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617F8-B505-ECBC-8B2E-F3A28F2AB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91765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AB8D1-343A-E3BF-BF76-6D22F0DDC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A99FD-6A44-729E-EEED-C44C66E31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76682-3EC2-5480-48DF-0CBA75576B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0C64D-2E48-B447-BE7E-7E8D5081C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F4D4CD-43F7-A6D3-D152-12246875D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756233-82C3-04E8-3B1A-2D5EDA5AC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014879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37CBC-B55E-575A-DD72-922C9CC94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5F99D4-F306-4E46-137E-4BC3A61A73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th-T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25C7BC-F3FE-B5D0-0066-E0BE24BB2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7187C2-1089-0906-35CC-85B0D87F4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0FACC-17C3-7B6E-74C8-A9B344302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10C4A-E32E-0395-F21B-CA7DA8C49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022730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00B84-0DA0-9AA4-D0BB-7256AE555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FAF4B0-AFD6-A412-7D66-B15CC1891A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3C987-0160-F935-CF8E-B16255DF5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84FCF-F6C6-5115-9A32-DB55776DC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EB02A-4429-49AE-E0A7-8EC1AB298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549793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D92076-9FA3-2E45-3AC7-C4926016E1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21437-BDB8-00D4-9315-E3DC71E8EA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A9A3-DBE2-5839-A090-8131BD479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4611F-2E3E-993A-BE0D-0A6457937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AC1E9-99D0-FFEB-0099-F468EB1F8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941644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266E03-EFB7-BE8E-D691-0D23EA1C7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th-T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9A421-371D-9C17-766D-9DD594C56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th-T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B35E2-B726-8EE1-56EE-1A9EF99497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34B4A9-2779-41B6-A173-F613228CB8A3}" type="datetimeFigureOut">
              <a:rPr lang="th-TH" smtClean="0"/>
              <a:t>07/03/67</a:t>
            </a:fld>
            <a:endParaRPr lang="th-T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43E0A-F914-9CCE-B207-7B209255F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th-T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E99A4-F9DC-838D-8BBC-07A4F1FCFD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86A47F-2B30-4E98-8F2E-93EF83F38A77}" type="slidenum">
              <a:rPr lang="th-TH" smtClean="0"/>
              <a:t>‹#›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2235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h-TH"/>
      </a:defPPr>
      <a:lvl1pPr marL="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70A84-09DC-C96D-F516-2AACDFBAB4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th-TH" dirty="0"/>
              <a:t>การขยายการเข้าถึง </a:t>
            </a:r>
            <a:br>
              <a:rPr lang="th-TH" dirty="0"/>
            </a:br>
            <a:r>
              <a:rPr lang="th-TH" dirty="0"/>
              <a:t>การรักษาโรคไวรัสตับอักเสบ</a:t>
            </a:r>
            <a:br>
              <a:rPr lang="th-TH" dirty="0"/>
            </a:br>
            <a:r>
              <a:rPr lang="th-TH" dirty="0"/>
              <a:t>โรงพยาบาลม่วงสามสิบ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EE664-26F6-5CF5-87BC-CB8E94E5AC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th-TH" dirty="0"/>
              <a:t>ชัชวาล คุปติธรรมา</a:t>
            </a:r>
          </a:p>
          <a:p>
            <a:r>
              <a:rPr lang="th-TH" dirty="0"/>
              <a:t>8 มีนาคม 2567</a:t>
            </a:r>
          </a:p>
        </p:txBody>
      </p:sp>
    </p:spTree>
    <p:extLst>
      <p:ext uri="{BB962C8B-B14F-4D97-AF65-F5344CB8AC3E}">
        <p14:creationId xmlns:p14="http://schemas.microsoft.com/office/powerpoint/2010/main" val="1736486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56A1-10AB-8213-9392-BACA4660C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/>
              <a:t>ที่มา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40D72-7794-BB1F-C72F-FCE5DF481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3455504" cy="3438138"/>
          </a:xfrm>
        </p:spPr>
        <p:txBody>
          <a:bodyPr>
            <a:normAutofit/>
          </a:bodyPr>
          <a:lstStyle/>
          <a:p>
            <a:r>
              <a:rPr lang="en-US" dirty="0"/>
              <a:t>HCV </a:t>
            </a:r>
            <a:r>
              <a:rPr lang="th-TH" dirty="0"/>
              <a:t>มียารักษาได้ 1 เม็ด </a:t>
            </a:r>
            <a:r>
              <a:rPr lang="en-US" dirty="0"/>
              <a:t>OD </a:t>
            </a:r>
            <a:r>
              <a:rPr lang="th-TH" dirty="0"/>
              <a:t>ต่อเนื่อง 12 สัปดาห์ </a:t>
            </a:r>
          </a:p>
          <a:p>
            <a:r>
              <a:rPr lang="en-US" dirty="0"/>
              <a:t>HBV  </a:t>
            </a:r>
            <a:r>
              <a:rPr lang="th-TH" dirty="0"/>
              <a:t>มียา กินต่อเนื่อง</a:t>
            </a:r>
          </a:p>
          <a:p>
            <a:r>
              <a:rPr lang="th-TH" dirty="0"/>
              <a:t>ลดการเกิดตับแข็ง และ มะเร็งตับ</a:t>
            </a:r>
          </a:p>
          <a:p>
            <a:r>
              <a:rPr lang="th-TH" dirty="0"/>
              <a:t>ลดการแพร่กระจายเชื้อ</a:t>
            </a:r>
          </a:p>
          <a:p>
            <a:r>
              <a:rPr lang="th-TH" dirty="0"/>
              <a:t>ฯลฯ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8B6D54-BE19-B75C-F29D-F6B56268F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4380" y="1762014"/>
            <a:ext cx="7527114" cy="422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48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588DB-46E4-C9AB-BC45-E9F123C49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F3A58-12B5-8A71-8926-897FEAC5F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h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B7ACD8-6AA5-9670-4E4F-6EC26A93FA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6633"/>
            <a:ext cx="12192000" cy="626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23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C1A1E-0AD3-F7AE-9479-149627CFA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h-TH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6E1F24-6C6D-C161-4BF4-FF503BAC75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187" y="137171"/>
            <a:ext cx="11335257" cy="6095451"/>
          </a:xfrm>
        </p:spPr>
      </p:pic>
    </p:spTree>
    <p:extLst>
      <p:ext uri="{BB962C8B-B14F-4D97-AF65-F5344CB8AC3E}">
        <p14:creationId xmlns:p14="http://schemas.microsoft.com/office/powerpoint/2010/main" val="2657001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92B95-8443-5A4C-E902-A27968CC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80D42-6F21-42BF-CA62-CAFC600D2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h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6B6B01-4175-0117-79BB-AD046A415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0364"/>
            <a:ext cx="12192000" cy="607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73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10458-E29E-12CC-9851-22DD24E0D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8340D-97A2-5009-B53C-59DB094AF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h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087DEE-15DA-B4D4-BA05-E90C3A1DA2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96" y="0"/>
            <a:ext cx="121602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546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3366-FFAA-968B-7D43-A74CFD0CC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th-T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1FBE0-178E-997B-9962-FA02D42B8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th-T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A6D0D6-E8F6-825C-0724-009E50A98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4" y="0"/>
            <a:ext cx="12188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470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A6CBA-B732-B235-DECD-D315490DE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h-TH" dirty="0"/>
              <a:t>การดำเนินการ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FFE5B-C664-FF0C-506D-317EB6DFF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th-TH" dirty="0"/>
              <a:t>อบรมการตรวจ ให้ รพ.สต.</a:t>
            </a:r>
          </a:p>
          <a:p>
            <a:r>
              <a:rPr lang="th-TH" dirty="0"/>
              <a:t>ผู้ที่มีผลบวก ส่ง รพ.ม่วงสามสิบ เพื่อรับการตรวจยืนยันและรักษา</a:t>
            </a:r>
          </a:p>
          <a:p>
            <a:r>
              <a:rPr lang="th-TH" dirty="0"/>
              <a:t>จัดตั้งทีมรักษาไวรัสตับอักเสบใน </a:t>
            </a:r>
            <a:r>
              <a:rPr lang="th-TH"/>
              <a:t>รพ.ม่วงสามสิบ</a:t>
            </a:r>
          </a:p>
        </p:txBody>
      </p:sp>
    </p:spTree>
    <p:extLst>
      <p:ext uri="{BB962C8B-B14F-4D97-AF65-F5344CB8AC3E}">
        <p14:creationId xmlns:p14="http://schemas.microsoft.com/office/powerpoint/2010/main" val="944038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85</Words>
  <Application>Microsoft Office PowerPoint</Application>
  <PresentationFormat>Widescreen</PresentationFormat>
  <Paragraphs>13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การขยายการเข้าถึง  การรักษาโรคไวรัสตับอักเสบ โรงพยาบาลม่วงสามสิบ</vt:lpstr>
      <vt:lpstr>ที่มา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การดำเนินการ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การขยายการเข้าถึง  การรักษาโรคไวรัสตับอักเสบ โรงพยาบาลม่วงสามสิบ</dc:title>
  <dc:creator>Chatchawan Kuppatithamma</dc:creator>
  <cp:lastModifiedBy>Chatchawan Kuppatithamma</cp:lastModifiedBy>
  <cp:revision>1</cp:revision>
  <dcterms:created xsi:type="dcterms:W3CDTF">2024-03-07T04:04:38Z</dcterms:created>
  <dcterms:modified xsi:type="dcterms:W3CDTF">2024-03-07T04:14:27Z</dcterms:modified>
</cp:coreProperties>
</file>