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B5B299-27C3-8FCD-88BF-B29D2C13A2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5D220BE5-B60C-8220-53D3-FD3B035029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2C1AA55-8992-26FF-5C1C-F1A0A77D5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3231B303-7FA0-5916-9A2A-94865A496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A8A8C45-1125-A56C-0DAC-6BD35A70D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87376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64F36BA-499F-4644-1985-9DB8E055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9B220F01-5B15-33F2-07EC-84A9A774C8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A7DF49F-482A-C320-3C24-B0923FC041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15F1A713-2581-1E1D-701D-16F38DC40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3081125-9BDB-5AD1-E77F-4ECEE5EB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8846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7CBF4BC6-BF45-4119-AFBA-DDE877E20F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1BA058BB-5803-B900-01D9-99748EDC70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FC3AB21F-5326-3D29-1FE7-EC785B2EF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C2B2C5C-71F5-6D5D-5E9B-54F84A61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1CAADA2-57AA-275E-F87C-F06D371C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011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965B266-5F72-2770-088F-536D58790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0B7B5150-1ABA-3D94-5839-A0DD550927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E8317F1F-BDBD-3F24-EC77-64E953610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DCC3E37-730D-FDCE-EDF2-59BFFCB8D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B461655-15E9-9672-81AE-49328F130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88959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0930298-6642-0EB3-2E40-078677B35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60A2311-38DD-41B8-05FE-4E32D2A02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A7FFD8F-78B4-9B40-FB63-64D0C3B63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B74D6238-EA70-6471-7BF9-77D5CBE94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4541D997-F1B7-11B8-0A50-C25335992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4017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9092150-BB3A-CAF1-E81C-26DDC78C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D63603BF-05A5-1E9F-FD37-47E14FFAE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9FFEE617-1225-1976-7D9A-B03F71DBA5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0FE922B5-45B6-B7A7-6BE2-919189ABB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A87D9722-1235-8A90-6A4E-C2D570F46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EF05F03D-0F91-4F85-191E-8EE8E009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1664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65E6C99-B2D0-D0D4-CC10-D679EDF06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87A0D9B-22B0-9A1B-C4A7-01C50E177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90B1B77D-3DE3-ED40-F343-2DCD54382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11858D67-1642-43F5-E2BE-BB53BC534A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0A163A09-518E-E3A9-04AE-8E90D9B4DD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7FBFD662-EF5A-9AD7-ED36-6C20BF68D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D504431F-6340-5050-A132-DBCE1E479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20D2028F-B8A6-5EEC-80C0-B31A10691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4546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05DD40E-4353-83E7-EFD9-7833118D05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FD9DC0C0-D390-0AEA-B065-BAB78127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9E15BD30-3BA2-DE32-D15B-E6FF51AD1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5A1D089F-43BE-70FA-69EE-3CD6ED362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6149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DE835C29-739B-F7B9-316B-16BAEAB1B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7E7ED93B-5A73-9F0C-14E2-34256FEF3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2080AD6F-26A7-62D8-7532-75E17E1E1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2480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2C76828-7CEA-1316-E051-4C12EBD76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1A09E6D-3D0B-2AAF-6B08-FCEDFD966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0AD44E4-7888-14B0-4673-68A005F22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C063B37-CAC6-28B3-FE47-AB62F5AF7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4835A218-12DC-F659-D1B7-D2BA19078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726122B-1C71-E77E-3620-205BB9E19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26674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EC3184D-F8C9-4046-498B-60D7025B3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D055822D-93DC-67EE-62E5-156E155DC41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6682DBFA-198C-4685-6EFA-C318234644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426DD12E-C319-12B9-A1E2-A96ED43A3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13D51FAD-74AA-8971-BBB4-E836A4E2D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183AB74B-A31E-27D4-702E-AED523A1B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056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07A85A2C-A088-8474-051A-F60A0AF2E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5460F51-FADB-595C-DB0B-94B43B257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C6AB05E-46EC-430F-A0E6-08B6AAEFF4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31847-EBAE-4115-8B49-DFF3D51BDD49}" type="datetimeFigureOut">
              <a:rPr lang="th-TH" smtClean="0"/>
              <a:t>27/10/66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05D2943-9A1B-E57E-1960-D7183101DD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0FA2430F-08C8-2890-9FEB-62D9A7B0DA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2AFF26-9AA1-477D-87FB-608CFA9438E8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63157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CB5E618-A524-B54A-E993-9710E3A3D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dirty="0"/>
              <a:t>การเตรียมการจัดกีฬาปี2566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0FCA3C9-10CA-4FC9-241F-AEA754F03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/>
              <a:t>จัดตั้งคณะกรรมการที่ชัดเจน</a:t>
            </a:r>
          </a:p>
          <a:p>
            <a:r>
              <a:rPr lang="th-TH" dirty="0"/>
              <a:t>ขอความร่วมมือทุกฝ่าย รับผิดชอบร่วมกัน</a:t>
            </a:r>
          </a:p>
          <a:p>
            <a:r>
              <a:rPr lang="th-TH" dirty="0"/>
              <a:t>การมอบหมายภารกิจ</a:t>
            </a:r>
          </a:p>
          <a:p>
            <a:r>
              <a:rPr lang="th-TH" dirty="0"/>
              <a:t>ปัญหาเรื่องโครงการกีฬาที่ผ่านมา</a:t>
            </a:r>
          </a:p>
          <a:p>
            <a:r>
              <a:rPr lang="th-TH" dirty="0"/>
              <a:t>แนวทางการดำเนินงาน</a:t>
            </a:r>
          </a:p>
          <a:p>
            <a:r>
              <a:rPr lang="th-TH" dirty="0"/>
              <a:t>นัดประชุม</a:t>
            </a:r>
          </a:p>
        </p:txBody>
      </p:sp>
    </p:spTree>
    <p:extLst>
      <p:ext uri="{BB962C8B-B14F-4D97-AF65-F5344CB8AC3E}">
        <p14:creationId xmlns:p14="http://schemas.microsoft.com/office/powerpoint/2010/main" val="38277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4135637-2BF0-BAC1-A1AE-45001CD5B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325563"/>
          </a:xfrm>
        </p:spPr>
        <p:txBody>
          <a:bodyPr/>
          <a:lstStyle/>
          <a:p>
            <a:pPr algn="ctr"/>
            <a:r>
              <a:rPr lang="th-TH" dirty="0"/>
              <a:t>สรุปการประชุมงานกีฬาที่สสจ. 25ตค.66</a:t>
            </a:r>
            <a:br>
              <a:rPr lang="th-TH" dirty="0"/>
            </a:b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BA94EB47-EE81-D303-2A71-5275938F35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h-TH" dirty="0"/>
              <a:t>1.อำเภอม่วงสามสิบ อยู่ โซน1(ม่วง,ตาลสุม,เหล่าเสือ,เขื่องใน,50พรรษา,ดอนมดแดง) เสื้อกีฬาปีนี้ สีเหลือง</a:t>
            </a:r>
          </a:p>
          <a:p>
            <a:pPr marL="0" indent="0">
              <a:buNone/>
            </a:pPr>
            <a:r>
              <a:rPr lang="th-TH" dirty="0"/>
              <a:t>2.งานกีฬา </a:t>
            </a:r>
            <a:r>
              <a:rPr lang="en-US" dirty="0"/>
              <a:t>sport day /sport night </a:t>
            </a:r>
            <a:r>
              <a:rPr lang="th-TH" dirty="0"/>
              <a:t>วันที่ 23ธค66 ที่ ม.ราช</a:t>
            </a:r>
            <a:r>
              <a:rPr lang="th-TH" dirty="0" err="1"/>
              <a:t>ภัฎ</a:t>
            </a:r>
            <a:r>
              <a:rPr lang="th-TH" dirty="0"/>
              <a:t>อุบลราชธานี</a:t>
            </a:r>
          </a:p>
          <a:p>
            <a:pPr marL="0" indent="0">
              <a:buNone/>
            </a:pPr>
            <a:r>
              <a:rPr lang="th-TH" dirty="0"/>
              <a:t>3.เดินพาเหรดเวลา 07.00น. เริ่มที่</a:t>
            </a:r>
            <a:r>
              <a:rPr lang="th-TH" dirty="0" err="1"/>
              <a:t>รร</a:t>
            </a:r>
            <a:r>
              <a:rPr lang="th-TH" dirty="0"/>
              <a:t>.สามัคคีวิทยา ใน</a:t>
            </a:r>
            <a:r>
              <a:rPr lang="en-US" dirty="0"/>
              <a:t>concept...Healthy City </a:t>
            </a:r>
            <a:r>
              <a:rPr lang="th-TH" dirty="0"/>
              <a:t>พาเหรดขบวนที่4</a:t>
            </a:r>
          </a:p>
          <a:p>
            <a:pPr marL="0" indent="0">
              <a:buNone/>
            </a:pPr>
            <a:r>
              <a:rPr lang="th-TH" dirty="0"/>
              <a:t> (มีการประกวด)</a:t>
            </a:r>
          </a:p>
          <a:p>
            <a:pPr marL="0" indent="0">
              <a:buNone/>
            </a:pPr>
            <a:r>
              <a:rPr lang="th-TH" dirty="0"/>
              <a:t>4.กีฬาที่แข่ง  มี14 ประเภท ยกเลิก กรีฑา ว่ายน้ำ ปิงปอง(รอการพิจารณา)  ส่วนกีฬาที่ไม่นับคะแนน แต่มีการแข่งเพื่อขอเหรียญ คือ จักรยาน เทนนิส กอล์ฟ</a:t>
            </a:r>
          </a:p>
          <a:p>
            <a:pPr marL="0" indent="0">
              <a:buNone/>
            </a:pPr>
            <a:r>
              <a:rPr lang="th-TH" dirty="0"/>
              <a:t>5.กองเชียร์ อยู่</a:t>
            </a:r>
            <a:r>
              <a:rPr lang="th-TH" dirty="0" err="1"/>
              <a:t>อัฒ</a:t>
            </a:r>
            <a:r>
              <a:rPr lang="th-TH" dirty="0"/>
              <a:t>จร</a:t>
            </a:r>
            <a:r>
              <a:rPr lang="th-TH" dirty="0" err="1"/>
              <a:t>รย์ช่</a:t>
            </a:r>
            <a:r>
              <a:rPr lang="th-TH" dirty="0"/>
              <a:t>องที่6</a:t>
            </a:r>
          </a:p>
          <a:p>
            <a:pPr marL="0" indent="0">
              <a:buNone/>
            </a:pPr>
            <a:r>
              <a:rPr lang="th-TH" dirty="0"/>
              <a:t>6.มีการร่วมออกกำลังกายแบบแอโรบ</a:t>
            </a:r>
            <a:r>
              <a:rPr lang="th-TH" dirty="0" err="1"/>
              <a:t>ิค</a:t>
            </a:r>
            <a:r>
              <a:rPr lang="th-TH" dirty="0"/>
              <a:t> (ไม่ประกวด)</a:t>
            </a:r>
          </a:p>
          <a:p>
            <a:pPr marL="0" indent="0">
              <a:buNone/>
            </a:pPr>
            <a:r>
              <a:rPr lang="th-TH" dirty="0"/>
              <a:t>7.โซน 1 นัดประชุมโซนที่50พรรษา บ่ายโมง วันที่ 26ตค.66</a:t>
            </a:r>
          </a:p>
        </p:txBody>
      </p:sp>
    </p:spTree>
    <p:extLst>
      <p:ext uri="{BB962C8B-B14F-4D97-AF65-F5344CB8AC3E}">
        <p14:creationId xmlns:p14="http://schemas.microsoft.com/office/powerpoint/2010/main" val="4000304326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184</Words>
  <Application>Microsoft Office PowerPoint</Application>
  <PresentationFormat>แบบจอกว้าง</PresentationFormat>
  <Paragraphs>16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ธีมของ Office</vt:lpstr>
      <vt:lpstr>การเตรียมการจัดกีฬาปี2566</vt:lpstr>
      <vt:lpstr>สรุปการประชุมงานกีฬาที่สสจ. 25ตค.66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การเตรียมการจัดกีฬาปี2566</dc:title>
  <dc:creator>ACER</dc:creator>
  <cp:lastModifiedBy>ACER</cp:lastModifiedBy>
  <cp:revision>1</cp:revision>
  <dcterms:created xsi:type="dcterms:W3CDTF">2023-10-27T01:58:11Z</dcterms:created>
  <dcterms:modified xsi:type="dcterms:W3CDTF">2023-10-27T02:03:45Z</dcterms:modified>
</cp:coreProperties>
</file>