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58" r:id="rId4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F9C4F77-F0A9-7956-9441-C667FF3873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73DE333A-6D73-97D6-6AFC-D187569B59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F4F0DF92-AF75-B50D-D446-A934B4ECD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CDE70-2C97-4E79-979B-3EF7059F6DF7}" type="datetimeFigureOut">
              <a:rPr lang="th-TH" smtClean="0"/>
              <a:t>13/12/66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B53B246B-9A83-55A2-30AB-3C31D99E2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B2EFDBA-662E-77A6-E49F-9CE49AB7B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5F2A-B007-4165-B5DB-DCA7A270CD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81921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BCC12FE-FA64-1E90-E993-CCC23D0F5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30927E32-1C88-0BB5-9C9E-A90E5CC21D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09FBEA7A-AA68-72A1-FE5F-85E7F3EDA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CDE70-2C97-4E79-979B-3EF7059F6DF7}" type="datetimeFigureOut">
              <a:rPr lang="th-TH" smtClean="0"/>
              <a:t>13/12/66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F2307A4-2DC3-96B8-8F78-F716946F2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0292933-362C-A56F-3F57-9A2531E12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5F2A-B007-4165-B5DB-DCA7A270CD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99654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829588BC-8F95-A82B-E573-EA7ED77736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1A88A3D7-5848-AAB8-5568-4C2E801CB7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5B7D1EB1-0D83-BA92-AA4C-029048856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CDE70-2C97-4E79-979B-3EF7059F6DF7}" type="datetimeFigureOut">
              <a:rPr lang="th-TH" smtClean="0"/>
              <a:t>13/12/66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26358A59-5D56-3A94-6F45-C8BB7CF4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7D218C3-8CBE-799A-C133-0C709133E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5F2A-B007-4165-B5DB-DCA7A270CD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57167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A0C5DFB-14B0-5EC3-AB6E-0B034023A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6844ED38-C440-C0EC-0C2E-030E7E7B2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4D8947E-486A-801F-0092-C5AAF4464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CDE70-2C97-4E79-979B-3EF7059F6DF7}" type="datetimeFigureOut">
              <a:rPr lang="th-TH" smtClean="0"/>
              <a:t>13/12/66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454AE742-F76B-358D-8DC9-D57236A53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E22BB9C-65CB-C829-C63C-92857115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5F2A-B007-4165-B5DB-DCA7A270CD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97699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F71D990-ACEA-0CAE-58BA-72C592928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6760B0CD-0C9B-8374-EBF5-F8F3FD338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19AA1847-9F3F-DA48-1E0B-D9C2F08DC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CDE70-2C97-4E79-979B-3EF7059F6DF7}" type="datetimeFigureOut">
              <a:rPr lang="th-TH" smtClean="0"/>
              <a:t>13/12/66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61D264E-5531-EE7E-39C9-9D53970E0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B862D6F8-963F-FD14-7004-D488EF9F3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5F2A-B007-4165-B5DB-DCA7A270CD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42415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945CADB-81B8-1289-C9E8-D64650686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1E5E0E4F-7E07-E7CD-3DAE-2600C3AFC0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7A764E5D-440B-E553-5F8F-259575D867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5444054F-6EC4-55AB-9731-69398E7AC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CDE70-2C97-4E79-979B-3EF7059F6DF7}" type="datetimeFigureOut">
              <a:rPr lang="th-TH" smtClean="0"/>
              <a:t>13/12/66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8B46B1AE-90FF-433A-4785-FC8FC3C87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4449616B-F62D-0561-CD5C-B624A3842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5F2A-B007-4165-B5DB-DCA7A270CD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4239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10F39B7-E65B-E01F-8E35-CE1994766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30229BB0-38B8-A8BA-1660-A22152EFA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4B728AC0-82CC-200F-38EC-38795B6C3E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7F18CA0B-3C72-3DA2-186B-C3058C49CF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93C5FDA5-7A0E-5832-B540-EA36D1B40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DFDA1876-E3F6-A206-6DBC-1C0C40B90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CDE70-2C97-4E79-979B-3EF7059F6DF7}" type="datetimeFigureOut">
              <a:rPr lang="th-TH" smtClean="0"/>
              <a:t>13/12/66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1726859F-7A1A-9528-E59B-AF431A8BE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CCD960AA-43D8-9C51-52E8-5D4D0C2A5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5F2A-B007-4165-B5DB-DCA7A270CD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89127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896AFF7-8838-06B3-8065-AC88C1A30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F40A15CD-70CE-597F-7219-6CA848A32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CDE70-2C97-4E79-979B-3EF7059F6DF7}" type="datetimeFigureOut">
              <a:rPr lang="th-TH" smtClean="0"/>
              <a:t>13/12/66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9A24332D-2DAA-6E84-CA96-BE0755A2A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079DE13E-1330-5F10-1CEC-A7308583F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5F2A-B007-4165-B5DB-DCA7A270CD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23421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592325F8-466B-D8F7-E422-1C3315E2C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CDE70-2C97-4E79-979B-3EF7059F6DF7}" type="datetimeFigureOut">
              <a:rPr lang="th-TH" smtClean="0"/>
              <a:t>13/12/66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A45E4FBF-6672-ED48-21AB-25DF12FE8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908141A5-976A-0445-39A2-0BD430AE0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5F2A-B007-4165-B5DB-DCA7A270CD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5666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FC3AEEC-25FD-5381-3AFD-8A7BA20E2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9D9DBCC4-0459-D4CF-B409-97AE09E4D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234BCE14-115B-A9E4-CA3A-DEEA81C9A4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A546FDF3-3586-0235-5053-08714E57B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CDE70-2C97-4E79-979B-3EF7059F6DF7}" type="datetimeFigureOut">
              <a:rPr lang="th-TH" smtClean="0"/>
              <a:t>13/12/66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BE152396-C447-A3A2-A405-708F827DE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47222DE3-1C30-C18D-ECE2-CFF86C435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5F2A-B007-4165-B5DB-DCA7A270CD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39732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4E9594C-55A7-5B13-6C87-F6CD9E73D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500413B2-6476-EA17-66D5-E575C01E41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5E38F1C5-46BB-2B2D-C229-CB8DC384AA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24CA141F-218C-7C87-5B29-A0808D082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CDE70-2C97-4E79-979B-3EF7059F6DF7}" type="datetimeFigureOut">
              <a:rPr lang="th-TH" smtClean="0"/>
              <a:t>13/12/66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96942DB9-8CE9-AA4F-C665-9A7F7C89C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3B06933D-52F9-96C5-4F69-7B66A42C5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65F2A-B007-4165-B5DB-DCA7A270CD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36192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35D4C00E-0E64-6175-9F87-48932F045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A86DD590-2CFA-2B24-922B-35F1D3094D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EA5CFDC-9ED5-A100-FD28-33EFD4453A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CDE70-2C97-4E79-979B-3EF7059F6DF7}" type="datetimeFigureOut">
              <a:rPr lang="th-TH" smtClean="0"/>
              <a:t>13/12/66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0B0A4991-77A5-6B49-A89B-6DFB327B12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D8B3EC5E-D679-08E9-8889-09022563A9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65F2A-B007-4165-B5DB-DCA7A270CD9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735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8B5D096-4C56-CC42-EADF-83AF025AC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dirty="0">
                <a:solidFill>
                  <a:srgbClr val="00B050"/>
                </a:solidFill>
              </a:rPr>
              <a:t>โครงการ5ส. ปี 2567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5691576C-2435-F1FB-EC47-3F70363A0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5672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th-TH" dirty="0"/>
              <a:t>งบประมาณ 80,000 บาท</a:t>
            </a:r>
          </a:p>
          <a:p>
            <a:r>
              <a:rPr lang="th-TH" dirty="0"/>
              <a:t>ผู้รับผิดชอบโครงการ</a:t>
            </a:r>
          </a:p>
          <a:p>
            <a:pPr marL="0" indent="0">
              <a:buNone/>
            </a:pPr>
            <a:r>
              <a:rPr lang="th-TH" dirty="0"/>
              <a:t>	-กลุ่มงานบริการด้านปฐมภูมิและองค์รวม </a:t>
            </a:r>
            <a:r>
              <a:rPr lang="en-US" dirty="0"/>
              <a:t>: </a:t>
            </a:r>
            <a:r>
              <a:rPr lang="th-TH" dirty="0"/>
              <a:t>(เขียนโครงการ เคลียร์โครงการ ดำเนินการจัดอบรม)</a:t>
            </a:r>
          </a:p>
          <a:p>
            <a:pPr marL="0" indent="0">
              <a:buNone/>
            </a:pPr>
            <a:r>
              <a:rPr lang="th-TH" dirty="0"/>
              <a:t>	- กลุ่มการพยาบาล </a:t>
            </a:r>
            <a:r>
              <a:rPr lang="en-US" dirty="0"/>
              <a:t>:</a:t>
            </a:r>
            <a:r>
              <a:rPr lang="th-TH" dirty="0"/>
              <a:t> ประสานอาจารย์</a:t>
            </a:r>
          </a:p>
          <a:p>
            <a:r>
              <a:rPr lang="th-TH" dirty="0"/>
              <a:t>อบรมทฤษฎี วันที่ 3 มกราคม 2567 ณ ห้องประชุมประสานใจ โดย อ.ชาญชัย  สกุลประยงค์</a:t>
            </a:r>
          </a:p>
          <a:p>
            <a:pPr marL="0" indent="0">
              <a:buNone/>
            </a:pPr>
            <a:r>
              <a:rPr lang="th-TH" dirty="0"/>
              <a:t>	ภาคเช้า 100 คน ภาคบ่าย 100 คน (รวม เจ้าหน้าที่ 200คน)</a:t>
            </a:r>
          </a:p>
          <a:p>
            <a:r>
              <a:rPr lang="th-TH" dirty="0"/>
              <a:t>ประเมินหน่วยงาน 2 วัน คือ  วันที่ 31 มกราคม 2567 และ วันที่ 23  กุมภาพันธ์ 2567</a:t>
            </a:r>
          </a:p>
          <a:p>
            <a:r>
              <a:rPr lang="th-TH" dirty="0"/>
              <a:t>แจ้งหัวหน้ากลุ่มส่งรายชื่อ ภายในวันที่ 15 ธันวาคม 2566</a:t>
            </a:r>
          </a:p>
          <a:p>
            <a:pPr marL="0" indent="0">
              <a:buNone/>
            </a:pPr>
            <a:r>
              <a:rPr lang="th-TH" dirty="0">
                <a:solidFill>
                  <a:srgbClr val="7030A0"/>
                </a:solidFill>
              </a:rPr>
              <a:t>ปฐมภูมิ20,องค์กรแพทย์10,กลุ่มการฯ100,เทคนิคบริการ10,เภสัช10,ยุทธศาสตร์5,ทันตะ15,บริหาร30</a:t>
            </a:r>
          </a:p>
        </p:txBody>
      </p:sp>
    </p:spTree>
    <p:extLst>
      <p:ext uri="{BB962C8B-B14F-4D97-AF65-F5344CB8AC3E}">
        <p14:creationId xmlns:p14="http://schemas.microsoft.com/office/powerpoint/2010/main" val="1414938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4135637-2BF0-BAC1-A1AE-45001CD5B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/>
          <a:lstStyle/>
          <a:p>
            <a:pPr algn="ctr"/>
            <a:r>
              <a:rPr lang="th-TH" b="1" dirty="0">
                <a:solidFill>
                  <a:srgbClr val="7030A0"/>
                </a:solidFill>
              </a:rPr>
              <a:t>กีฬาจังหวัด วันเสาร์ที่ 23 ธค.2566</a:t>
            </a:r>
            <a:br>
              <a:rPr lang="th-TH" dirty="0"/>
            </a:br>
            <a:endParaRPr lang="th-TH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BA94EB47-EE81-D303-2A71-5275938F3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dirty="0"/>
              <a:t>1.อำเภอม่วงสามสิบ อยู่ โซน1(ม่วง,ตาลสุม,เหล่าเสือ,เขื่องใน,50พรรษา,ดอนมดแดง) เสื้อกีฬาปีนี้ สีเหลือง</a:t>
            </a:r>
          </a:p>
          <a:p>
            <a:pPr marL="0" indent="0">
              <a:buNone/>
            </a:pPr>
            <a:r>
              <a:rPr lang="th-TH" dirty="0"/>
              <a:t>2.งานกีฬา </a:t>
            </a:r>
            <a:r>
              <a:rPr lang="en-US" dirty="0"/>
              <a:t>sport day </a:t>
            </a:r>
            <a:r>
              <a:rPr lang="th-TH" dirty="0"/>
              <a:t>โรงเรียนกีฬา</a:t>
            </a:r>
          </a:p>
          <a:p>
            <a:pPr marL="0" indent="0">
              <a:buNone/>
            </a:pPr>
            <a:r>
              <a:rPr lang="en-US" dirty="0"/>
              <a:t>sport night </a:t>
            </a:r>
            <a:r>
              <a:rPr lang="th-TH" dirty="0"/>
              <a:t>กองบิน 21</a:t>
            </a:r>
          </a:p>
          <a:p>
            <a:pPr marL="0" indent="0">
              <a:buNone/>
            </a:pPr>
            <a:r>
              <a:rPr lang="th-TH" dirty="0"/>
              <a:t>3.เดินพาเหรดเวลา 07.00น. เริ่มที่</a:t>
            </a:r>
            <a:r>
              <a:rPr lang="th-TH" dirty="0" err="1"/>
              <a:t>รร</a:t>
            </a:r>
            <a:r>
              <a:rPr lang="th-TH" dirty="0"/>
              <a:t>.สามัคคีวิทยา ใน</a:t>
            </a:r>
            <a:r>
              <a:rPr lang="en-US" dirty="0"/>
              <a:t>concept...Healthy City </a:t>
            </a:r>
            <a:r>
              <a:rPr lang="th-TH" dirty="0"/>
              <a:t>พาเหรดขบวนที่4</a:t>
            </a:r>
          </a:p>
          <a:p>
            <a:pPr marL="0" indent="0">
              <a:buNone/>
            </a:pPr>
            <a:r>
              <a:rPr lang="th-TH" dirty="0"/>
              <a:t> (มีการประกวด)</a:t>
            </a:r>
          </a:p>
          <a:p>
            <a:pPr marL="0" indent="0">
              <a:buNone/>
            </a:pPr>
            <a:r>
              <a:rPr lang="th-TH" dirty="0"/>
              <a:t>4.มีการร่วมออกกำลังกายแบบแอโรบ</a:t>
            </a:r>
            <a:r>
              <a:rPr lang="th-TH" dirty="0" err="1"/>
              <a:t>ิค</a:t>
            </a:r>
            <a:r>
              <a:rPr lang="th-TH" dirty="0"/>
              <a:t> (ไม่ประกวด)</a:t>
            </a:r>
          </a:p>
          <a:p>
            <a:pPr marL="0" indent="0">
              <a:buNone/>
            </a:pPr>
            <a:r>
              <a:rPr lang="th-TH" dirty="0"/>
              <a:t>5.เจ้าหน้าที่ร่วมเดินพาเหรด 27 คน ได้เสื้อกีฬาสีเหลือง</a:t>
            </a:r>
          </a:p>
        </p:txBody>
      </p:sp>
    </p:spTree>
    <p:extLst>
      <p:ext uri="{BB962C8B-B14F-4D97-AF65-F5344CB8AC3E}">
        <p14:creationId xmlns:p14="http://schemas.microsoft.com/office/powerpoint/2010/main" val="4000304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7C7557E-A6B4-883E-269A-60D817684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54AB3C11-92BD-2835-80EF-1103F1716F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2181040"/>
              </p:ext>
            </p:extLst>
          </p:nvPr>
        </p:nvGraphicFramePr>
        <p:xfrm>
          <a:off x="1410189" y="365125"/>
          <a:ext cx="6866792" cy="6416453"/>
        </p:xfrm>
        <a:graphic>
          <a:graphicData uri="http://schemas.openxmlformats.org/drawingml/2006/table">
            <a:tbl>
              <a:tblPr/>
              <a:tblGrid>
                <a:gridCol w="1341253">
                  <a:extLst>
                    <a:ext uri="{9D8B030D-6E8A-4147-A177-3AD203B41FA5}">
                      <a16:colId xmlns:a16="http://schemas.microsoft.com/office/drawing/2014/main" val="754305978"/>
                    </a:ext>
                  </a:extLst>
                </a:gridCol>
                <a:gridCol w="5525539">
                  <a:extLst>
                    <a:ext uri="{9D8B030D-6E8A-4147-A177-3AD203B41FA5}">
                      <a16:colId xmlns:a16="http://schemas.microsoft.com/office/drawing/2014/main" val="3051558299"/>
                    </a:ext>
                  </a:extLst>
                </a:gridCol>
              </a:tblGrid>
              <a:tr h="184445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กำหนดการ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304623"/>
                  </a:ext>
                </a:extLst>
              </a:tr>
              <a:tr h="184445"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โครงการมหกรรมชาวม่วงสามสิบ “สร้างสุขภาพให้แข็งแรง สร้างความเข้มแข็งให้ชุมชน”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8757933"/>
                  </a:ext>
                </a:extLst>
              </a:tr>
              <a:tr h="184445"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วันที่ 15 เดือนธันวาคม พ.ศ.2566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577017"/>
                  </a:ext>
                </a:extLst>
              </a:tr>
              <a:tr h="184445"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ณ โรงพยาบาลส่งเสริมสุขภาพตำบลหนองแสง ต.ดุมใหญ่ อ.ม่วงสามสิบ จ.อุบลราชธานี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256479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8851755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เวลา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กิจกรรม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9108719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08.00 – 09.00 น.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ลงทะเบียน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5641241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09.00 - 09.30 น. 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การแสดงชมรมผู้สูงอายุ บ้านหนองหลัก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573368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การแสดงป้องกันโรคฉี่หนู นักเรียน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841329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09.30 – 10.30 น.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พิธีเปิด โดยนายอำเภอม่วงสามสิบ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023651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กล่าวรายงาน โดยสาธารณสุขอำเภอม่วงสามสิบ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8755138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กิจกรรมออกกำลังกาย โดยแกนนำอสม.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752474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10.30 – 12.00 น.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เยี่ยมชมนิทรรศการ / ฝึกทักษะ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6157186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- การป้องกันโรค</a:t>
                      </a:r>
                      <a:r>
                        <a:rPr lang="th-TH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เล</a:t>
                      </a:r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ปโตสไป</a:t>
                      </a:r>
                      <a:r>
                        <a:rPr lang="th-TH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โร</a:t>
                      </a:r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ซิส(งานควบคุมโรค)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4574600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- การป้องกันโรคไข้เลือดออก ธนาคารปลาหางนกยูง(งานควบคุมโรค)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7155534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- การส่งเสริมด้านโภชนาการ ทดสอบระดับความเค็มในอาหาร(งานโภชนาการ)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211324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- งานแพทย์แผนไทย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784911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- งานกายภาพบำบัด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2841583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- งานสุขภาพจิต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68069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- คัดกรองวัณโรคในกลุ่มเสี่ยง (งานวัณโรค)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8913012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- ฉีดวัคซีน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HPV (</a:t>
                      </a:r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รพ.สต.หนองแสง/บัวยาง)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2975355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- Health station </a:t>
                      </a:r>
                      <a:r>
                        <a:rPr lang="th-TH" sz="1400" b="0" i="0" u="none" strike="noStrike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โดย อสม. (รพ.สต.หนองแสง/บัวยาง)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4124770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- สาธิตการแยกขยะ (อบต.ดุมใหญ่)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9838991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- CPR 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526356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- ตรวจคัดกรองรอยโรคก่อนมะเร็งในช่องปาก อายุ 40 ปีขึ้นไป (ทันตกรรม)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1298982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0125076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การแสดงเจ้าหน้าที่ - ต้นไผ่ มอส ออย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7083735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พิธีกร - อุ้ย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708551"/>
                  </a:ext>
                </a:extLst>
              </a:tr>
              <a:tr h="184445">
                <a:tc>
                  <a:txBody>
                    <a:bodyPr/>
                    <a:lstStyle/>
                    <a:p>
                      <a:pPr algn="l" fontAlgn="b"/>
                      <a:endParaRPr lang="th-TH" sz="1400" b="0" i="0" u="none" strike="noStrike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ลงทะเบียน -</a:t>
                      </a:r>
                    </a:p>
                  </a:txBody>
                  <a:tcPr marL="7897" marR="7897" marT="78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32475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1970306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467</Words>
  <Application>Microsoft Office PowerPoint</Application>
  <PresentationFormat>แบบจอกว้าง</PresentationFormat>
  <Paragraphs>50</Paragraphs>
  <Slides>3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TH SarabunPSK</vt:lpstr>
      <vt:lpstr>ธีมของ Office</vt:lpstr>
      <vt:lpstr>โครงการ5ส. ปี 2567</vt:lpstr>
      <vt:lpstr>กีฬาจังหวัด วันเสาร์ที่ 23 ธค.2566 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โครงการ5ส. ปี 2567</dc:title>
  <dc:creator>ACER</dc:creator>
  <cp:lastModifiedBy>ACER</cp:lastModifiedBy>
  <cp:revision>4</cp:revision>
  <dcterms:created xsi:type="dcterms:W3CDTF">2023-12-13T02:01:58Z</dcterms:created>
  <dcterms:modified xsi:type="dcterms:W3CDTF">2023-12-13T03:15:03Z</dcterms:modified>
</cp:coreProperties>
</file>