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4" r:id="rId5"/>
    <p:sldId id="265" r:id="rId6"/>
    <p:sldId id="266" r:id="rId7"/>
    <p:sldId id="258" r:id="rId8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3F86-87C1-40DF-8542-84E7A114CD06}" type="datetimeFigureOut">
              <a:rPr lang="th-TH" smtClean="0"/>
              <a:t>08/03/67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D9DD-D21B-4187-88BD-CEB52F85601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7032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3F86-87C1-40DF-8542-84E7A114CD06}" type="datetimeFigureOut">
              <a:rPr lang="th-TH" smtClean="0"/>
              <a:t>08/03/67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D9DD-D21B-4187-88BD-CEB52F85601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73335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3F86-87C1-40DF-8542-84E7A114CD06}" type="datetimeFigureOut">
              <a:rPr lang="th-TH" smtClean="0"/>
              <a:t>08/03/67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D9DD-D21B-4187-88BD-CEB52F85601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51303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3F86-87C1-40DF-8542-84E7A114CD06}" type="datetimeFigureOut">
              <a:rPr lang="th-TH" smtClean="0"/>
              <a:t>08/03/67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D9DD-D21B-4187-88BD-CEB52F85601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81559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3F86-87C1-40DF-8542-84E7A114CD06}" type="datetimeFigureOut">
              <a:rPr lang="th-TH" smtClean="0"/>
              <a:t>08/03/67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D9DD-D21B-4187-88BD-CEB52F85601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8518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3F86-87C1-40DF-8542-84E7A114CD06}" type="datetimeFigureOut">
              <a:rPr lang="th-TH" smtClean="0"/>
              <a:t>08/03/67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D9DD-D21B-4187-88BD-CEB52F85601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55602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3F86-87C1-40DF-8542-84E7A114CD06}" type="datetimeFigureOut">
              <a:rPr lang="th-TH" smtClean="0"/>
              <a:t>08/03/67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D9DD-D21B-4187-88BD-CEB52F85601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3274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3F86-87C1-40DF-8542-84E7A114CD06}" type="datetimeFigureOut">
              <a:rPr lang="th-TH" smtClean="0"/>
              <a:t>08/03/67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D9DD-D21B-4187-88BD-CEB52F85601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26723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3F86-87C1-40DF-8542-84E7A114CD06}" type="datetimeFigureOut">
              <a:rPr lang="th-TH" smtClean="0"/>
              <a:t>08/03/67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D9DD-D21B-4187-88BD-CEB52F85601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78721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3F86-87C1-40DF-8542-84E7A114CD06}" type="datetimeFigureOut">
              <a:rPr lang="th-TH" smtClean="0"/>
              <a:t>08/03/67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D9DD-D21B-4187-88BD-CEB52F85601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82397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3F86-87C1-40DF-8542-84E7A114CD06}" type="datetimeFigureOut">
              <a:rPr lang="th-TH" smtClean="0"/>
              <a:t>08/03/67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D9DD-D21B-4187-88BD-CEB52F85601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10480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B3F86-87C1-40DF-8542-84E7A114CD06}" type="datetimeFigureOut">
              <a:rPr lang="th-TH" smtClean="0"/>
              <a:t>08/03/67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6D9DD-D21B-4187-88BD-CEB52F85601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7790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New Boss M30 folder\งานจร Event\Meeting All\ไอเดีย พื้นหลังสวยๆ 76 รายการ __files\2cbbb88e560ce44e5049021be1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9" t="1180" r="1259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ชื่อเรื่อง 1"/>
          <p:cNvSpPr>
            <a:spLocks noGrp="1"/>
          </p:cNvSpPr>
          <p:nvPr>
            <p:ph type="ctrTitle"/>
          </p:nvPr>
        </p:nvSpPr>
        <p:spPr>
          <a:xfrm>
            <a:off x="539552" y="1310903"/>
            <a:ext cx="5328592" cy="1470025"/>
          </a:xfrm>
        </p:spPr>
        <p:txBody>
          <a:bodyPr>
            <a:normAutofit fontScale="90000"/>
          </a:bodyPr>
          <a:lstStyle/>
          <a:p>
            <a:r>
              <a:rPr lang="th-TH" sz="4000" b="1" dirty="0" smtClean="0">
                <a:solidFill>
                  <a:srgbClr val="00B050"/>
                </a:solidFill>
                <a:latin typeface="4805_KwangMD_Melt" pitchFamily="2" charset="0"/>
                <a:cs typeface="4805_KwangMD_Melt" pitchFamily="2" charset="0"/>
              </a:rPr>
              <a:t>วาระประชุม </a:t>
            </a:r>
            <a:br>
              <a:rPr lang="th-TH" sz="4000" b="1" dirty="0" smtClean="0">
                <a:solidFill>
                  <a:srgbClr val="00B050"/>
                </a:solidFill>
                <a:latin typeface="4805_KwangMD_Melt" pitchFamily="2" charset="0"/>
                <a:cs typeface="4805_KwangMD_Melt" pitchFamily="2" charset="0"/>
              </a:rPr>
            </a:br>
            <a:r>
              <a:rPr lang="th-TH" sz="4000" b="1" dirty="0" smtClean="0">
                <a:solidFill>
                  <a:srgbClr val="00B050"/>
                </a:solidFill>
                <a:latin typeface="4805_KwangMD_Melt" pitchFamily="2" charset="0"/>
                <a:cs typeface="4805_KwangMD_Melt" pitchFamily="2" charset="0"/>
              </a:rPr>
              <a:t>กรรมการบริหารโรงพยาบาลม่วงสามสิบ</a:t>
            </a:r>
            <a:r>
              <a:rPr lang="th-TH" b="1" dirty="0" smtClean="0">
                <a:solidFill>
                  <a:srgbClr val="00B050"/>
                </a:solidFill>
                <a:latin typeface="4805_KwangMD_Melt" pitchFamily="2" charset="0"/>
                <a:cs typeface="4805_KwangMD_Melt" pitchFamily="2" charset="0"/>
              </a:rPr>
              <a:t/>
            </a:r>
            <a:br>
              <a:rPr lang="th-TH" b="1" dirty="0" smtClean="0">
                <a:solidFill>
                  <a:srgbClr val="00B050"/>
                </a:solidFill>
                <a:latin typeface="4805_KwangMD_Melt" pitchFamily="2" charset="0"/>
                <a:cs typeface="4805_KwangMD_Melt" pitchFamily="2" charset="0"/>
              </a:rPr>
            </a:br>
            <a:r>
              <a:rPr lang="th-TH" sz="2000" b="1" dirty="0" smtClean="0">
                <a:latin typeface="4805_KwangMD_Melt" pitchFamily="2" charset="0"/>
                <a:cs typeface="4805_KwangMD_Melt" pitchFamily="2" charset="0"/>
              </a:rPr>
              <a:t>ครั้งที่  2 /67</a:t>
            </a:r>
            <a:br>
              <a:rPr lang="th-TH" sz="2000" b="1" dirty="0" smtClean="0">
                <a:latin typeface="4805_KwangMD_Melt" pitchFamily="2" charset="0"/>
                <a:cs typeface="4805_KwangMD_Melt" pitchFamily="2" charset="0"/>
              </a:rPr>
            </a:br>
            <a:r>
              <a:rPr lang="th-TH" sz="2000" b="1" dirty="0" smtClean="0">
                <a:latin typeface="4805_KwangMD_Melt" pitchFamily="2" charset="0"/>
                <a:cs typeface="4805_KwangMD_Melt" pitchFamily="2" charset="0"/>
              </a:rPr>
              <a:t>                                              วันที่ 8 มีนาคม 2567</a:t>
            </a:r>
            <a:endParaRPr lang="th-TH" sz="2000" b="1" dirty="0">
              <a:latin typeface="4805_KwangMD_Melt" pitchFamily="2" charset="0"/>
              <a:cs typeface="4805_KwangMD_Melt" pitchFamily="2" charset="0"/>
            </a:endParaRPr>
          </a:p>
        </p:txBody>
      </p:sp>
      <p:sp>
        <p:nvSpPr>
          <p:cNvPr id="8" name="ชื่อเรื่องรอง 2"/>
          <p:cNvSpPr txBox="1">
            <a:spLocks/>
          </p:cNvSpPr>
          <p:nvPr/>
        </p:nvSpPr>
        <p:spPr>
          <a:xfrm>
            <a:off x="1115616" y="4437112"/>
            <a:ext cx="5328592" cy="1008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sz="5400" dirty="0" smtClean="0">
                <a:solidFill>
                  <a:srgbClr val="0070C0"/>
                </a:solidFill>
                <a:latin typeface="2547_Dnarak-01" pitchFamily="2" charset="0"/>
                <a:cs typeface="2547_Dnarak-01" pitchFamily="2" charset="0"/>
              </a:rPr>
              <a:t>กลุ่มงานบริหารทั่วไป</a:t>
            </a:r>
            <a:endParaRPr lang="th-TH" sz="5400" dirty="0">
              <a:solidFill>
                <a:srgbClr val="0070C0"/>
              </a:solidFill>
              <a:latin typeface="2547_Dnarak-01" pitchFamily="2" charset="0"/>
              <a:cs typeface="2547_Dnarak-01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189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115616" y="836712"/>
            <a:ext cx="6400800" cy="720080"/>
          </a:xfrm>
        </p:spPr>
        <p:txBody>
          <a:bodyPr>
            <a:normAutofit/>
          </a:bodyPr>
          <a:lstStyle/>
          <a:p>
            <a:pPr algn="l"/>
            <a:r>
              <a:rPr lang="th-TH" sz="2800" dirty="0" smtClean="0">
                <a:solidFill>
                  <a:schemeClr val="accent6">
                    <a:lumMod val="75000"/>
                  </a:schemeClr>
                </a:solidFill>
                <a:latin typeface="2547_Dnarak-01" pitchFamily="2" charset="0"/>
                <a:cs typeface="2547_Dnarak-01" pitchFamily="2" charset="0"/>
              </a:rPr>
              <a:t>1. กลุ่มงาน</a:t>
            </a:r>
            <a:r>
              <a:rPr lang="th-TH" sz="2800" dirty="0" err="1" smtClean="0">
                <a:solidFill>
                  <a:schemeClr val="accent6">
                    <a:lumMod val="75000"/>
                  </a:schemeClr>
                </a:solidFill>
                <a:latin typeface="2547_Dnarak-01" pitchFamily="2" charset="0"/>
                <a:cs typeface="2547_Dnarak-01" pitchFamily="2" charset="0"/>
              </a:rPr>
              <a:t>โภชน</a:t>
            </a:r>
            <a:r>
              <a:rPr lang="th-TH" sz="2800" dirty="0" smtClean="0">
                <a:solidFill>
                  <a:schemeClr val="accent6">
                    <a:lumMod val="75000"/>
                  </a:schemeClr>
                </a:solidFill>
                <a:latin typeface="2547_Dnarak-01" pitchFamily="2" charset="0"/>
                <a:cs typeface="2547_Dnarak-01" pitchFamily="2" charset="0"/>
              </a:rPr>
              <a:t>ศาสตร์</a:t>
            </a:r>
            <a:endParaRPr lang="th-TH" sz="2800" dirty="0">
              <a:solidFill>
                <a:schemeClr val="accent6">
                  <a:lumMod val="75000"/>
                </a:schemeClr>
              </a:solidFill>
              <a:latin typeface="2547_Dnarak-01" pitchFamily="2" charset="0"/>
              <a:cs typeface="2547_Dnarak-01" pitchFamily="2" charset="0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1684580" y="1700808"/>
            <a:ext cx="67687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latin typeface="DB Stick X" pitchFamily="2" charset="-34"/>
                <a:cs typeface="DB Stick X" pitchFamily="2" charset="-34"/>
              </a:rPr>
              <a:t>- ขอแม่ครัวจาก 2 คน เป็น 3 คนขึ้นเวรเพิ่มในวันหยุดราชการ </a:t>
            </a:r>
          </a:p>
          <a:p>
            <a:r>
              <a:rPr lang="th-TH" dirty="0" smtClean="0">
                <a:latin typeface="DB Stick X" pitchFamily="2" charset="-34"/>
                <a:cs typeface="DB Stick X" pitchFamily="2" charset="-34"/>
              </a:rPr>
              <a:t>- ขออัตรากำลังแม่ครัวเพิ่ม 1 คน เพื่อขยายงาน ปัจจุบันมีแม่ครัว 4 คน (ใกล้คลอด 1 คน)</a:t>
            </a:r>
            <a:endParaRPr lang="th-TH" dirty="0">
              <a:latin typeface="DB Stick X" pitchFamily="2" charset="-34"/>
              <a:cs typeface="DB Stick X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5082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971600" y="476672"/>
            <a:ext cx="6400800" cy="700916"/>
          </a:xfrm>
        </p:spPr>
        <p:txBody>
          <a:bodyPr>
            <a:normAutofit/>
          </a:bodyPr>
          <a:lstStyle/>
          <a:p>
            <a:pPr algn="l"/>
            <a:r>
              <a:rPr lang="th-TH" sz="2800" dirty="0" smtClean="0">
                <a:solidFill>
                  <a:schemeClr val="accent6">
                    <a:lumMod val="75000"/>
                  </a:schemeClr>
                </a:solidFill>
                <a:latin typeface="2547_Dnarak-01" pitchFamily="2" charset="0"/>
                <a:cs typeface="2547_Dnarak-01" pitchFamily="2" charset="0"/>
              </a:rPr>
              <a:t>2. งานธุรการและการเจ้าหน้าที่</a:t>
            </a:r>
            <a:endParaRPr lang="th-TH" sz="2800" dirty="0">
              <a:solidFill>
                <a:schemeClr val="accent6">
                  <a:lumMod val="75000"/>
                </a:schemeClr>
              </a:solidFill>
              <a:latin typeface="2547_Dnarak-01" pitchFamily="2" charset="0"/>
              <a:cs typeface="2547_Dnarak-01" pitchFamily="2" charset="0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1258009" y="1052736"/>
            <a:ext cx="61926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latin typeface="DB Stick X" pitchFamily="2" charset="-34"/>
                <a:cs typeface="DB Stick X" pitchFamily="2" charset="-34"/>
              </a:rPr>
              <a:t>- การรับสมัคร</a:t>
            </a:r>
            <a:r>
              <a:rPr lang="th-TH" dirty="0" smtClean="0">
                <a:latin typeface="DB Stick X" pitchFamily="2" charset="-34"/>
                <a:cs typeface="DB Stick X" pitchFamily="2" charset="-34"/>
              </a:rPr>
              <a:t>งานและสรรหาบุคลากร</a:t>
            </a:r>
            <a:endParaRPr lang="th-TH" dirty="0">
              <a:latin typeface="DB Stick X" pitchFamily="2" charset="-34"/>
              <a:cs typeface="DB Stick X" pitchFamily="2" charset="-34"/>
            </a:endParaRP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1143759" y="4221088"/>
            <a:ext cx="67687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latin typeface="DB Stick X" pitchFamily="2" charset="-34"/>
                <a:cs typeface="DB Stick X" pitchFamily="2" charset="-34"/>
              </a:rPr>
              <a:t>- การเลื่อนเงินเดือนข้าราชการและลูกจ้างประจำ</a:t>
            </a:r>
            <a:endParaRPr lang="th-TH" dirty="0">
              <a:latin typeface="DB Stick X" pitchFamily="2" charset="-34"/>
              <a:cs typeface="DB Stick X" pitchFamily="2" charset="-34"/>
            </a:endParaRPr>
          </a:p>
        </p:txBody>
      </p:sp>
      <p:pic>
        <p:nvPicPr>
          <p:cNvPr id="1026" name="Picture 2" descr="D:\New Boss M30 folder\งานจร Event\Meeting All\กกบ. กลุ่มงานบริหารทั่วไป M30\8 มีค.67\170987148102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61"/>
          <a:stretch/>
        </p:blipFill>
        <p:spPr bwMode="auto">
          <a:xfrm>
            <a:off x="1386508" y="1556792"/>
            <a:ext cx="6283255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6497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115616" y="836712"/>
            <a:ext cx="6400800" cy="792088"/>
          </a:xfrm>
        </p:spPr>
        <p:txBody>
          <a:bodyPr>
            <a:normAutofit/>
          </a:bodyPr>
          <a:lstStyle/>
          <a:p>
            <a:pPr algn="l"/>
            <a:r>
              <a:rPr lang="th-TH" sz="2800" dirty="0">
                <a:solidFill>
                  <a:schemeClr val="accent6">
                    <a:lumMod val="75000"/>
                  </a:schemeClr>
                </a:solidFill>
                <a:latin typeface="2547_Dnarak-01" pitchFamily="2" charset="0"/>
                <a:cs typeface="2547_Dnarak-01" pitchFamily="2" charset="0"/>
              </a:rPr>
              <a:t>3</a:t>
            </a:r>
            <a:r>
              <a:rPr lang="th-TH" sz="2800" dirty="0" smtClean="0">
                <a:solidFill>
                  <a:schemeClr val="accent6">
                    <a:lumMod val="75000"/>
                  </a:schemeClr>
                </a:solidFill>
                <a:latin typeface="2547_Dnarak-01" pitchFamily="2" charset="0"/>
                <a:cs typeface="2547_Dnarak-01" pitchFamily="2" charset="0"/>
              </a:rPr>
              <a:t>. งานการเงินและบัญชี</a:t>
            </a:r>
            <a:endParaRPr lang="th-TH" sz="2800" dirty="0">
              <a:solidFill>
                <a:schemeClr val="accent6">
                  <a:lumMod val="75000"/>
                </a:schemeClr>
              </a:solidFill>
              <a:latin typeface="2547_Dnarak-01" pitchFamily="2" charset="0"/>
              <a:cs typeface="2547_Dnarak-01" pitchFamily="2" charset="0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1475656" y="1844824"/>
            <a:ext cx="67687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latin typeface="DB Stick X" pitchFamily="2" charset="-34"/>
                <a:cs typeface="DB Stick X" pitchFamily="2" charset="-34"/>
              </a:rPr>
              <a:t>- สถานการณ์การเงินการคลังประจำเดือน</a:t>
            </a:r>
            <a:endParaRPr lang="th-TH" dirty="0">
              <a:latin typeface="DB Stick X" pitchFamily="2" charset="-34"/>
              <a:cs typeface="DB Stick X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06707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115616" y="836712"/>
            <a:ext cx="6984776" cy="792088"/>
          </a:xfrm>
        </p:spPr>
        <p:txBody>
          <a:bodyPr>
            <a:normAutofit fontScale="92500"/>
          </a:bodyPr>
          <a:lstStyle/>
          <a:p>
            <a:pPr algn="l"/>
            <a:r>
              <a:rPr lang="th-TH" sz="2800" dirty="0">
                <a:solidFill>
                  <a:schemeClr val="accent6">
                    <a:lumMod val="75000"/>
                  </a:schemeClr>
                </a:solidFill>
                <a:latin typeface="2547_Dnarak-01" pitchFamily="2" charset="0"/>
                <a:cs typeface="2547_Dnarak-01" pitchFamily="2" charset="0"/>
              </a:rPr>
              <a:t>4</a:t>
            </a:r>
            <a:r>
              <a:rPr lang="th-TH" sz="2800" dirty="0" smtClean="0">
                <a:solidFill>
                  <a:schemeClr val="accent6">
                    <a:lumMod val="75000"/>
                  </a:schemeClr>
                </a:solidFill>
                <a:latin typeface="2547_Dnarak-01" pitchFamily="2" charset="0"/>
                <a:cs typeface="2547_Dnarak-01" pitchFamily="2" charset="0"/>
              </a:rPr>
              <a:t>. งานพัสดุ/ช่างซ่อมบำรุง/งานสวน/ทำความสะอาด และ </a:t>
            </a:r>
            <a:r>
              <a:rPr lang="th-TH" sz="2800" dirty="0" err="1" smtClean="0">
                <a:solidFill>
                  <a:schemeClr val="accent6">
                    <a:lumMod val="75000"/>
                  </a:schemeClr>
                </a:solidFill>
                <a:latin typeface="2547_Dnarak-01" pitchFamily="2" charset="0"/>
                <a:cs typeface="2547_Dnarak-01" pitchFamily="2" charset="0"/>
              </a:rPr>
              <a:t>รปภ</a:t>
            </a:r>
            <a:r>
              <a:rPr lang="th-TH" sz="2800" dirty="0" smtClean="0">
                <a:solidFill>
                  <a:schemeClr val="accent6">
                    <a:lumMod val="75000"/>
                  </a:schemeClr>
                </a:solidFill>
                <a:latin typeface="2547_Dnarak-01" pitchFamily="2" charset="0"/>
                <a:cs typeface="2547_Dnarak-01" pitchFamily="2" charset="0"/>
              </a:rPr>
              <a:t>.</a:t>
            </a:r>
            <a:endParaRPr lang="th-TH" sz="2800" dirty="0">
              <a:solidFill>
                <a:schemeClr val="accent6">
                  <a:lumMod val="75000"/>
                </a:schemeClr>
              </a:solidFill>
              <a:latin typeface="2547_Dnarak-01" pitchFamily="2" charset="0"/>
              <a:cs typeface="2547_Dnarak-01" pitchFamily="2" charset="0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1331640" y="1988840"/>
            <a:ext cx="67687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latin typeface="DB Stick X" pitchFamily="2" charset="-34"/>
                <a:cs typeface="DB Stick X" pitchFamily="2" charset="-34"/>
              </a:rPr>
              <a:t>- ความก้าวหน้าการจัดทำบัญชีคุมครุภัณฑ์ การจัดทำ </a:t>
            </a:r>
            <a:r>
              <a:rPr lang="en-US" dirty="0" smtClean="0">
                <a:latin typeface="DB Stick X" pitchFamily="2" charset="-34"/>
                <a:cs typeface="DB Stick X" pitchFamily="2" charset="-34"/>
              </a:rPr>
              <a:t>QR-code</a:t>
            </a:r>
            <a:r>
              <a:rPr lang="th-TH" dirty="0" smtClean="0">
                <a:latin typeface="DB Stick X" pitchFamily="2" charset="-34"/>
                <a:cs typeface="DB Stick X" pitchFamily="2" charset="-34"/>
              </a:rPr>
              <a:t> ครบทุกรายการ</a:t>
            </a:r>
            <a:endParaRPr lang="th-TH" dirty="0">
              <a:latin typeface="DB Stick X" pitchFamily="2" charset="-34"/>
              <a:cs typeface="DB Stick X" pitchFamily="2" charset="-34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1364905" y="3068960"/>
            <a:ext cx="67687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latin typeface="DB Stick X" pitchFamily="2" charset="-34"/>
                <a:cs typeface="DB Stick X" pitchFamily="2" charset="-34"/>
              </a:rPr>
              <a:t>-</a:t>
            </a:r>
            <a:r>
              <a:rPr lang="en-US" dirty="0" smtClean="0">
                <a:latin typeface="DB Stick X" pitchFamily="2" charset="-34"/>
                <a:cs typeface="DB Stick X" pitchFamily="2" charset="-34"/>
              </a:rPr>
              <a:t> QR-code</a:t>
            </a:r>
            <a:r>
              <a:rPr lang="th-TH" dirty="0" smtClean="0">
                <a:latin typeface="DB Stick X" pitchFamily="2" charset="-34"/>
                <a:cs typeface="DB Stick X" pitchFamily="2" charset="-34"/>
              </a:rPr>
              <a:t> การตรวจสอบ</a:t>
            </a:r>
            <a:r>
              <a:rPr lang="th-TH" dirty="0" err="1" smtClean="0">
                <a:latin typeface="DB Stick X" pitchFamily="2" charset="-34"/>
                <a:cs typeface="DB Stick X" pitchFamily="2" charset="-34"/>
              </a:rPr>
              <a:t>แอร์</a:t>
            </a:r>
            <a:r>
              <a:rPr lang="th-TH" dirty="0" smtClean="0">
                <a:latin typeface="DB Stick X" pitchFamily="2" charset="-34"/>
                <a:cs typeface="DB Stick X" pitchFamily="2" charset="-34"/>
              </a:rPr>
              <a:t> ถังดับเพลิง โดยหน่วยงาน</a:t>
            </a:r>
            <a:endParaRPr lang="th-TH" dirty="0">
              <a:latin typeface="DB Stick X" pitchFamily="2" charset="-34"/>
              <a:cs typeface="DB Stick X" pitchFamily="2" charset="-34"/>
            </a:endParaRP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1370788" y="3933056"/>
            <a:ext cx="67687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latin typeface="DB Stick X" pitchFamily="2" charset="-34"/>
                <a:cs typeface="DB Stick X" pitchFamily="2" charset="-34"/>
              </a:rPr>
              <a:t>- ความก้าวหน้างานปรับปรุง</a:t>
            </a:r>
            <a:r>
              <a:rPr lang="en-US" dirty="0" smtClean="0">
                <a:latin typeface="DB Stick X" pitchFamily="2" charset="-34"/>
                <a:cs typeface="DB Stick X" pitchFamily="2" charset="-34"/>
              </a:rPr>
              <a:t> </a:t>
            </a:r>
            <a:r>
              <a:rPr lang="th-TH" dirty="0" smtClean="0">
                <a:latin typeface="DB Stick X" pitchFamily="2" charset="-34"/>
                <a:cs typeface="DB Stick X" pitchFamily="2" charset="-34"/>
              </a:rPr>
              <a:t>และเพิ่มเติมวอร์ด4</a:t>
            </a:r>
            <a:endParaRPr lang="th-TH" dirty="0">
              <a:latin typeface="DB Stick X" pitchFamily="2" charset="-34"/>
              <a:cs typeface="DB Stick X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06707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115616" y="836712"/>
            <a:ext cx="6984776" cy="792088"/>
          </a:xfrm>
        </p:spPr>
        <p:txBody>
          <a:bodyPr>
            <a:normAutofit/>
          </a:bodyPr>
          <a:lstStyle/>
          <a:p>
            <a:pPr algn="l"/>
            <a:r>
              <a:rPr lang="th-TH" sz="2800" dirty="0">
                <a:solidFill>
                  <a:schemeClr val="accent6">
                    <a:lumMod val="75000"/>
                  </a:schemeClr>
                </a:solidFill>
                <a:latin typeface="2547_Dnarak-01" pitchFamily="2" charset="0"/>
                <a:cs typeface="2547_Dnarak-01" pitchFamily="2" charset="0"/>
              </a:rPr>
              <a:t>4</a:t>
            </a:r>
            <a:r>
              <a:rPr lang="th-TH" sz="2800" dirty="0" smtClean="0">
                <a:solidFill>
                  <a:schemeClr val="accent6">
                    <a:lumMod val="75000"/>
                  </a:schemeClr>
                </a:solidFill>
                <a:latin typeface="2547_Dnarak-01" pitchFamily="2" charset="0"/>
                <a:cs typeface="2547_Dnarak-01" pitchFamily="2" charset="0"/>
              </a:rPr>
              <a:t>. งานยานพาหนะ</a:t>
            </a:r>
            <a:endParaRPr lang="th-TH" sz="2800" dirty="0">
              <a:solidFill>
                <a:schemeClr val="accent6">
                  <a:lumMod val="75000"/>
                </a:schemeClr>
              </a:solidFill>
              <a:latin typeface="2547_Dnarak-01" pitchFamily="2" charset="0"/>
              <a:cs typeface="2547_Dnarak-01" pitchFamily="2" charset="0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1331640" y="1628800"/>
            <a:ext cx="67687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latin typeface="DB Stick X" pitchFamily="2" charset="-34"/>
                <a:cs typeface="DB Stick X" pitchFamily="2" charset="-34"/>
              </a:rPr>
              <a:t>- สถานการณ์ การบริหารจัดการ </a:t>
            </a:r>
            <a:r>
              <a:rPr lang="th-TH" dirty="0" err="1" smtClean="0">
                <a:latin typeface="DB Stick X" pitchFamily="2" charset="-34"/>
                <a:cs typeface="DB Stick X" pitchFamily="2" charset="-34"/>
              </a:rPr>
              <a:t>พขร</a:t>
            </a:r>
            <a:r>
              <a:rPr lang="th-TH" dirty="0" smtClean="0">
                <a:latin typeface="DB Stick X" pitchFamily="2" charset="-34"/>
                <a:cs typeface="DB Stick X" pitchFamily="2" charset="-34"/>
              </a:rPr>
              <a:t>.</a:t>
            </a:r>
            <a:endParaRPr lang="th-TH" dirty="0">
              <a:latin typeface="DB Stick X" pitchFamily="2" charset="-34"/>
              <a:cs typeface="DB Stick X" pitchFamily="2" charset="-34"/>
            </a:endParaRP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1331640" y="2304420"/>
            <a:ext cx="67687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latin typeface="DB Stick X" pitchFamily="2" charset="-34"/>
                <a:cs typeface="DB Stick X" pitchFamily="2" charset="-34"/>
              </a:rPr>
              <a:t>- ภารกิจ </a:t>
            </a:r>
            <a:r>
              <a:rPr lang="th-TH" dirty="0" err="1" smtClean="0">
                <a:latin typeface="DB Stick X" pitchFamily="2" charset="-34"/>
                <a:cs typeface="DB Stick X" pitchFamily="2" charset="-34"/>
              </a:rPr>
              <a:t>พขร</a:t>
            </a:r>
            <a:r>
              <a:rPr lang="th-TH" dirty="0" smtClean="0">
                <a:latin typeface="DB Stick X" pitchFamily="2" charset="-34"/>
                <a:cs typeface="DB Stick X" pitchFamily="2" charset="-34"/>
              </a:rPr>
              <a:t>.</a:t>
            </a:r>
            <a:endParaRPr lang="th-TH" dirty="0">
              <a:latin typeface="DB Stick X" pitchFamily="2" charset="-34"/>
              <a:cs typeface="DB Stick X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10171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HP\Downloads\Cloud Wallpaper.jf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0" y="0"/>
            <a:ext cx="409470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47664" y="2132856"/>
            <a:ext cx="5616624" cy="2448272"/>
          </a:xfrm>
        </p:spPr>
        <p:txBody>
          <a:bodyPr>
            <a:normAutofit/>
          </a:bodyPr>
          <a:lstStyle/>
          <a:p>
            <a:pPr algn="l"/>
            <a:r>
              <a:rPr lang="th-TH" sz="6000" b="1" dirty="0" smtClean="0">
                <a:solidFill>
                  <a:srgbClr val="7030A0"/>
                </a:solidFill>
                <a:latin typeface="DSN Erawan Hollow" pitchFamily="2" charset="-34"/>
                <a:cs typeface="DSN Erawan Hollow" pitchFamily="2" charset="-34"/>
              </a:rPr>
              <a:t>ขอขอบคุณ</a:t>
            </a:r>
          </a:p>
          <a:p>
            <a:pPr algn="r"/>
            <a:r>
              <a:rPr lang="en-US" sz="6000" b="1" dirty="0" smtClean="0">
                <a:solidFill>
                  <a:srgbClr val="7030A0"/>
                </a:solidFill>
                <a:latin typeface="DSN Erawan Hollow" pitchFamily="2" charset="-34"/>
                <a:cs typeface="DSN Erawan Hollow" pitchFamily="2" charset="-34"/>
              </a:rPr>
              <a:t>&amp;    </a:t>
            </a:r>
            <a:r>
              <a:rPr lang="th-TH" sz="6000" b="1" dirty="0" smtClean="0">
                <a:solidFill>
                  <a:srgbClr val="7030A0"/>
                </a:solidFill>
                <a:latin typeface="DSN Erawan Hollow" pitchFamily="2" charset="-34"/>
                <a:cs typeface="DSN Erawan Hollow" pitchFamily="2" charset="-34"/>
              </a:rPr>
              <a:t>สวัสดี</a:t>
            </a:r>
            <a:endParaRPr lang="th-TH" sz="6000" b="1" dirty="0">
              <a:solidFill>
                <a:srgbClr val="7030A0"/>
              </a:solidFill>
              <a:latin typeface="DSN Erawan Hollow" pitchFamily="2" charset="-34"/>
              <a:cs typeface="DSN Erawan Hollow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5082429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148</Words>
  <Application>Microsoft Office PowerPoint</Application>
  <PresentationFormat>นำเสนอทางหน้าจอ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7</vt:i4>
      </vt:variant>
    </vt:vector>
  </HeadingPairs>
  <TitlesOfParts>
    <vt:vector size="8" baseType="lpstr">
      <vt:lpstr>ชุดรูปแบบของ Office</vt:lpstr>
      <vt:lpstr>วาระประชุม  กรรมการบริหารโรงพยาบาลม่วงสามสิบ ครั้งที่  2 /67                                               วันที่ 8 มีนาคม 2567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วาระประชุม  กรรมการบริหารโรงพยาบาลม่วงสามสิบ ครั้งที่    /67 วันที่ 8 มีนาคม 2567</dc:title>
  <dc:creator>HP</dc:creator>
  <cp:lastModifiedBy>HP</cp:lastModifiedBy>
  <cp:revision>9</cp:revision>
  <dcterms:created xsi:type="dcterms:W3CDTF">2024-03-08T02:11:37Z</dcterms:created>
  <dcterms:modified xsi:type="dcterms:W3CDTF">2024-03-08T04:38:59Z</dcterms:modified>
</cp:coreProperties>
</file>