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2" r:id="rId3"/>
    <p:sldId id="433" r:id="rId4"/>
    <p:sldId id="434" r:id="rId5"/>
    <p:sldId id="437" r:id="rId6"/>
    <p:sldId id="439" r:id="rId7"/>
    <p:sldId id="440" r:id="rId8"/>
    <p:sldId id="441" r:id="rId9"/>
    <p:sldId id="442" r:id="rId10"/>
    <p:sldId id="443" r:id="rId11"/>
    <p:sldId id="430" r:id="rId12"/>
    <p:sldId id="435" r:id="rId13"/>
    <p:sldId id="424" r:id="rId14"/>
    <p:sldId id="258" r:id="rId15"/>
    <p:sldId id="347" r:id="rId16"/>
    <p:sldId id="399" r:id="rId17"/>
    <p:sldId id="380" r:id="rId18"/>
    <p:sldId id="400" r:id="rId19"/>
    <p:sldId id="396" r:id="rId20"/>
    <p:sldId id="360" r:id="rId21"/>
    <p:sldId id="369" r:id="rId22"/>
    <p:sldId id="401" r:id="rId23"/>
    <p:sldId id="404" r:id="rId24"/>
    <p:sldId id="405" r:id="rId25"/>
    <p:sldId id="406" r:id="rId26"/>
    <p:sldId id="389" r:id="rId27"/>
    <p:sldId id="408" r:id="rId28"/>
    <p:sldId id="411" r:id="rId29"/>
    <p:sldId id="392" r:id="rId30"/>
    <p:sldId id="412" r:id="rId31"/>
    <p:sldId id="413" r:id="rId32"/>
    <p:sldId id="432" r:id="rId33"/>
    <p:sldId id="436" r:id="rId34"/>
    <p:sldId id="418" r:id="rId35"/>
    <p:sldId id="444" r:id="rId36"/>
    <p:sldId id="445" r:id="rId37"/>
    <p:sldId id="431" r:id="rId38"/>
    <p:sldId id="420" r:id="rId3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tchawan Kuppatithamma" userId="8566eebeddda8ce0" providerId="LiveId" clId="{266F58B7-9691-4E4A-9E89-7D7CFE40CB37}"/>
    <pc:docChg chg="undo custSel addSld modSld">
      <pc:chgData name="Chatchawan Kuppatithamma" userId="8566eebeddda8ce0" providerId="LiveId" clId="{266F58B7-9691-4E4A-9E89-7D7CFE40CB37}" dt="2025-02-26T05:07:00.387" v="115" actId="1076"/>
      <pc:docMkLst>
        <pc:docMk/>
      </pc:docMkLst>
      <pc:sldChg chg="modSp mod">
        <pc:chgData name="Chatchawan Kuppatithamma" userId="8566eebeddda8ce0" providerId="LiveId" clId="{266F58B7-9691-4E4A-9E89-7D7CFE40CB37}" dt="2025-02-26T04:18:59.950" v="0" actId="20577"/>
        <pc:sldMkLst>
          <pc:docMk/>
          <pc:sldMk cId="2101955699" sldId="256"/>
        </pc:sldMkLst>
        <pc:spChg chg="mod">
          <ac:chgData name="Chatchawan Kuppatithamma" userId="8566eebeddda8ce0" providerId="LiveId" clId="{266F58B7-9691-4E4A-9E89-7D7CFE40CB37}" dt="2025-02-26T04:18:59.950" v="0" actId="20577"/>
          <ac:spMkLst>
            <pc:docMk/>
            <pc:sldMk cId="2101955699" sldId="256"/>
            <ac:spMk id="3" creationId="{EE1C29A0-7545-4514-285D-E47C6D11E3DB}"/>
          </ac:spMkLst>
        </pc:spChg>
      </pc:sldChg>
      <pc:sldChg chg="addSp delSp mod">
        <pc:chgData name="Chatchawan Kuppatithamma" userId="8566eebeddda8ce0" providerId="LiveId" clId="{266F58B7-9691-4E4A-9E89-7D7CFE40CB37}" dt="2025-02-26T05:00:02.545" v="99" actId="27918"/>
        <pc:sldMkLst>
          <pc:docMk/>
          <pc:sldMk cId="3112426305" sldId="380"/>
        </pc:sldMkLst>
        <pc:picChg chg="add">
          <ac:chgData name="Chatchawan Kuppatithamma" userId="8566eebeddda8ce0" providerId="LiveId" clId="{266F58B7-9691-4E4A-9E89-7D7CFE40CB37}" dt="2025-02-26T04:59:29.062" v="94" actId="22"/>
          <ac:picMkLst>
            <pc:docMk/>
            <pc:sldMk cId="3112426305" sldId="380"/>
            <ac:picMk id="5" creationId="{2542DCBD-C0FD-3480-D6DA-A499F8F70230}"/>
          </ac:picMkLst>
        </pc:picChg>
      </pc:sldChg>
      <pc:sldChg chg="addSp delSp mod">
        <pc:chgData name="Chatchawan Kuppatithamma" userId="8566eebeddda8ce0" providerId="LiveId" clId="{266F58B7-9691-4E4A-9E89-7D7CFE40CB37}" dt="2025-02-26T05:01:34.667" v="106" actId="27918"/>
        <pc:sldMkLst>
          <pc:docMk/>
          <pc:sldMk cId="2092806639" sldId="396"/>
        </pc:sldMkLst>
        <pc:picChg chg="add">
          <ac:chgData name="Chatchawan Kuppatithamma" userId="8566eebeddda8ce0" providerId="LiveId" clId="{266F58B7-9691-4E4A-9E89-7D7CFE40CB37}" dt="2025-02-26T05:00:32.415" v="101" actId="22"/>
          <ac:picMkLst>
            <pc:docMk/>
            <pc:sldMk cId="2092806639" sldId="396"/>
            <ac:picMk id="6" creationId="{E6604608-FE25-DE56-598E-61E17DB19E79}"/>
          </ac:picMkLst>
        </pc:picChg>
      </pc:sldChg>
      <pc:sldChg chg="addSp delSp mod">
        <pc:chgData name="Chatchawan Kuppatithamma" userId="8566eebeddda8ce0" providerId="LiveId" clId="{266F58B7-9691-4E4A-9E89-7D7CFE40CB37}" dt="2025-02-26T05:02:23.329" v="108" actId="22"/>
        <pc:sldMkLst>
          <pc:docMk/>
          <pc:sldMk cId="654070174" sldId="404"/>
        </pc:sldMkLst>
        <pc:picChg chg="add">
          <ac:chgData name="Chatchawan Kuppatithamma" userId="8566eebeddda8ce0" providerId="LiveId" clId="{266F58B7-9691-4E4A-9E89-7D7CFE40CB37}" dt="2025-02-26T05:02:23.329" v="108" actId="22"/>
          <ac:picMkLst>
            <pc:docMk/>
            <pc:sldMk cId="654070174" sldId="404"/>
            <ac:picMk id="4" creationId="{B1E73488-784E-7C0E-0C3D-2D4C55E99559}"/>
          </ac:picMkLst>
        </pc:picChg>
      </pc:sldChg>
      <pc:sldChg chg="addSp delSp modSp mod">
        <pc:chgData name="Chatchawan Kuppatithamma" userId="8566eebeddda8ce0" providerId="LiveId" clId="{266F58B7-9691-4E4A-9E89-7D7CFE40CB37}" dt="2025-02-26T05:03:12.587" v="110" actId="22"/>
        <pc:sldMkLst>
          <pc:docMk/>
          <pc:sldMk cId="475771682" sldId="406"/>
        </pc:sldMkLst>
        <pc:graphicFrameChg chg="add mod">
          <ac:chgData name="Chatchawan Kuppatithamma" userId="8566eebeddda8ce0" providerId="LiveId" clId="{266F58B7-9691-4E4A-9E89-7D7CFE40CB37}" dt="2025-02-26T04:54:37.897" v="70" actId="1076"/>
          <ac:graphicFrameMkLst>
            <pc:docMk/>
            <pc:sldMk cId="475771682" sldId="406"/>
            <ac:graphicFrameMk id="3" creationId="{EB7E7A1E-9D8C-7896-9AB7-978C741CE6D8}"/>
          </ac:graphicFrameMkLst>
        </pc:graphicFrameChg>
        <pc:picChg chg="add">
          <ac:chgData name="Chatchawan Kuppatithamma" userId="8566eebeddda8ce0" providerId="LiveId" clId="{266F58B7-9691-4E4A-9E89-7D7CFE40CB37}" dt="2025-02-26T05:03:12.587" v="110" actId="22"/>
          <ac:picMkLst>
            <pc:docMk/>
            <pc:sldMk cId="475771682" sldId="406"/>
            <ac:picMk id="7" creationId="{60581591-C598-AF3B-398C-78CB8A4C66BA}"/>
          </ac:picMkLst>
        </pc:picChg>
      </pc:sldChg>
      <pc:sldChg chg="modSp mod">
        <pc:chgData name="Chatchawan Kuppatithamma" userId="8566eebeddda8ce0" providerId="LiveId" clId="{266F58B7-9691-4E4A-9E89-7D7CFE40CB37}" dt="2025-02-26T04:56:33.439" v="92" actId="14100"/>
        <pc:sldMkLst>
          <pc:docMk/>
          <pc:sldMk cId="3437091269" sldId="408"/>
        </pc:sldMkLst>
        <pc:graphicFrameChg chg="mod modGraphic">
          <ac:chgData name="Chatchawan Kuppatithamma" userId="8566eebeddda8ce0" providerId="LiveId" clId="{266F58B7-9691-4E4A-9E89-7D7CFE40CB37}" dt="2025-02-26T04:56:33.439" v="92" actId="14100"/>
          <ac:graphicFrameMkLst>
            <pc:docMk/>
            <pc:sldMk cId="3437091269" sldId="408"/>
            <ac:graphicFrameMk id="6" creationId="{F91DFF34-AEC9-D54C-71EF-261A2F76CD04}"/>
          </ac:graphicFrameMkLst>
        </pc:graphicFrameChg>
      </pc:sldChg>
      <pc:sldChg chg="addSp delSp mod">
        <pc:chgData name="Chatchawan Kuppatithamma" userId="8566eebeddda8ce0" providerId="LiveId" clId="{266F58B7-9691-4E4A-9E89-7D7CFE40CB37}" dt="2025-02-26T05:04:32.900" v="112" actId="22"/>
        <pc:sldMkLst>
          <pc:docMk/>
          <pc:sldMk cId="3488333853" sldId="411"/>
        </pc:sldMkLst>
        <pc:picChg chg="add">
          <ac:chgData name="Chatchawan Kuppatithamma" userId="8566eebeddda8ce0" providerId="LiveId" clId="{266F58B7-9691-4E4A-9E89-7D7CFE40CB37}" dt="2025-02-26T05:04:32.900" v="112" actId="22"/>
          <ac:picMkLst>
            <pc:docMk/>
            <pc:sldMk cId="3488333853" sldId="411"/>
            <ac:picMk id="4" creationId="{C0C65B7B-650A-CDE2-4DB7-E5E283DD8491}"/>
          </ac:picMkLst>
        </pc:picChg>
      </pc:sldChg>
      <pc:sldChg chg="addSp delSp modSp mod">
        <pc:chgData name="Chatchawan Kuppatithamma" userId="8566eebeddda8ce0" providerId="LiveId" clId="{266F58B7-9691-4E4A-9E89-7D7CFE40CB37}" dt="2025-02-26T05:07:00.387" v="115" actId="1076"/>
        <pc:sldMkLst>
          <pc:docMk/>
          <pc:sldMk cId="4020974186" sldId="413"/>
        </pc:sldMkLst>
        <pc:picChg chg="add mod">
          <ac:chgData name="Chatchawan Kuppatithamma" userId="8566eebeddda8ce0" providerId="LiveId" clId="{266F58B7-9691-4E4A-9E89-7D7CFE40CB37}" dt="2025-02-26T05:07:00.387" v="115" actId="1076"/>
          <ac:picMkLst>
            <pc:docMk/>
            <pc:sldMk cId="4020974186" sldId="413"/>
            <ac:picMk id="5" creationId="{F5F17F7C-0FA7-DEB9-4CA2-04C8C36B8C53}"/>
          </ac:picMkLst>
        </pc:picChg>
      </pc:sldChg>
      <pc:sldChg chg="addSp delSp modSp mod">
        <pc:chgData name="Chatchawan Kuppatithamma" userId="8566eebeddda8ce0" providerId="LiveId" clId="{266F58B7-9691-4E4A-9E89-7D7CFE40CB37}" dt="2025-02-26T04:46:22.418" v="68" actId="1076"/>
        <pc:sldMkLst>
          <pc:docMk/>
          <pc:sldMk cId="717289141" sldId="432"/>
        </pc:sldMkLst>
        <pc:spChg chg="mod ord">
          <ac:chgData name="Chatchawan Kuppatithamma" userId="8566eebeddda8ce0" providerId="LiveId" clId="{266F58B7-9691-4E4A-9E89-7D7CFE40CB37}" dt="2025-02-26T04:46:22.418" v="68" actId="1076"/>
          <ac:spMkLst>
            <pc:docMk/>
            <pc:sldMk cId="717289141" sldId="432"/>
            <ac:spMk id="6" creationId="{79A80415-D075-0D17-4CF4-BFA916506D6B}"/>
          </ac:spMkLst>
        </pc:spChg>
        <pc:spChg chg="mod ord">
          <ac:chgData name="Chatchawan Kuppatithamma" userId="8566eebeddda8ce0" providerId="LiveId" clId="{266F58B7-9691-4E4A-9E89-7D7CFE40CB37}" dt="2025-02-26T04:46:05.012" v="63" actId="1076"/>
          <ac:spMkLst>
            <pc:docMk/>
            <pc:sldMk cId="717289141" sldId="432"/>
            <ac:spMk id="14" creationId="{0E70027C-40E1-CC53-69EB-C7672003B206}"/>
          </ac:spMkLst>
        </pc:spChg>
        <pc:picChg chg="add mod">
          <ac:chgData name="Chatchawan Kuppatithamma" userId="8566eebeddda8ce0" providerId="LiveId" clId="{266F58B7-9691-4E4A-9E89-7D7CFE40CB37}" dt="2025-02-26T04:40:31.369" v="55" actId="1076"/>
          <ac:picMkLst>
            <pc:docMk/>
            <pc:sldMk cId="717289141" sldId="432"/>
            <ac:picMk id="12" creationId="{11546CA4-D327-7246-144E-C6635BAC6412}"/>
          </ac:picMkLst>
        </pc:picChg>
        <pc:picChg chg="add mod">
          <ac:chgData name="Chatchawan Kuppatithamma" userId="8566eebeddda8ce0" providerId="LiveId" clId="{266F58B7-9691-4E4A-9E89-7D7CFE40CB37}" dt="2025-02-26T04:46:19.416" v="67" actId="1076"/>
          <ac:picMkLst>
            <pc:docMk/>
            <pc:sldMk cId="717289141" sldId="432"/>
            <ac:picMk id="15" creationId="{42A58BA2-BC01-C570-706A-2FFC2FC819E5}"/>
          </ac:picMkLst>
        </pc:picChg>
      </pc:sldChg>
      <pc:sldChg chg="addSp delSp modSp mod">
        <pc:chgData name="Chatchawan Kuppatithamma" userId="8566eebeddda8ce0" providerId="LiveId" clId="{266F58B7-9691-4E4A-9E89-7D7CFE40CB37}" dt="2025-02-26T04:39:21.494" v="49" actId="166"/>
        <pc:sldMkLst>
          <pc:docMk/>
          <pc:sldMk cId="1317431567" sldId="436"/>
        </pc:sldMkLst>
        <pc:spChg chg="mod ord">
          <ac:chgData name="Chatchawan Kuppatithamma" userId="8566eebeddda8ce0" providerId="LiveId" clId="{266F58B7-9691-4E4A-9E89-7D7CFE40CB37}" dt="2025-02-26T04:39:21.494" v="49" actId="166"/>
          <ac:spMkLst>
            <pc:docMk/>
            <pc:sldMk cId="1317431567" sldId="436"/>
            <ac:spMk id="6" creationId="{560186E7-9B4F-9C2C-01A3-B7FE488412EA}"/>
          </ac:spMkLst>
        </pc:spChg>
        <pc:spChg chg="mod ord">
          <ac:chgData name="Chatchawan Kuppatithamma" userId="8566eebeddda8ce0" providerId="LiveId" clId="{266F58B7-9691-4E4A-9E89-7D7CFE40CB37}" dt="2025-02-26T04:32:13.799" v="39" actId="1076"/>
          <ac:spMkLst>
            <pc:docMk/>
            <pc:sldMk cId="1317431567" sldId="436"/>
            <ac:spMk id="13" creationId="{DBB0755C-F4DE-5735-C8D7-504901ACCFB2}"/>
          </ac:spMkLst>
        </pc:spChg>
        <pc:picChg chg="add mod modCrop">
          <ac:chgData name="Chatchawan Kuppatithamma" userId="8566eebeddda8ce0" providerId="LiveId" clId="{266F58B7-9691-4E4A-9E89-7D7CFE40CB37}" dt="2025-02-26T04:32:09.371" v="38" actId="1076"/>
          <ac:picMkLst>
            <pc:docMk/>
            <pc:sldMk cId="1317431567" sldId="436"/>
            <ac:picMk id="10" creationId="{4968E0DB-E9C4-6AEB-7663-CD7FD5F44B8B}"/>
          </ac:picMkLst>
        </pc:picChg>
        <pc:picChg chg="add mod">
          <ac:chgData name="Chatchawan Kuppatithamma" userId="8566eebeddda8ce0" providerId="LiveId" clId="{266F58B7-9691-4E4A-9E89-7D7CFE40CB37}" dt="2025-02-26T04:39:14.271" v="47" actId="1076"/>
          <ac:picMkLst>
            <pc:docMk/>
            <pc:sldMk cId="1317431567" sldId="436"/>
            <ac:picMk id="15" creationId="{EA626B60-D40B-2DEA-8305-4AD9A3925CD6}"/>
          </ac:picMkLst>
        </pc:picChg>
      </pc:sldChg>
      <pc:sldChg chg="addSp delSp new mod">
        <pc:chgData name="Chatchawan Kuppatithamma" userId="8566eebeddda8ce0" providerId="LiveId" clId="{266F58B7-9691-4E4A-9E89-7D7CFE40CB37}" dt="2025-02-26T04:20:59.285" v="4" actId="22"/>
        <pc:sldMkLst>
          <pc:docMk/>
          <pc:sldMk cId="288261287" sldId="444"/>
        </pc:sldMkLst>
        <pc:picChg chg="add">
          <ac:chgData name="Chatchawan Kuppatithamma" userId="8566eebeddda8ce0" providerId="LiveId" clId="{266F58B7-9691-4E4A-9E89-7D7CFE40CB37}" dt="2025-02-26T04:20:59.285" v="4" actId="22"/>
          <ac:picMkLst>
            <pc:docMk/>
            <pc:sldMk cId="288261287" sldId="444"/>
            <ac:picMk id="7" creationId="{B4C509D8-40EF-301D-DC82-5DEFD493AEA0}"/>
          </ac:picMkLst>
        </pc:picChg>
      </pc:sldChg>
      <pc:sldChg chg="addSp delSp modSp new mod">
        <pc:chgData name="Chatchawan Kuppatithamma" userId="8566eebeddda8ce0" providerId="LiveId" clId="{266F58B7-9691-4E4A-9E89-7D7CFE40CB37}" dt="2025-02-26T04:21:50.197" v="27" actId="403"/>
        <pc:sldMkLst>
          <pc:docMk/>
          <pc:sldMk cId="2919870881" sldId="445"/>
        </pc:sldMkLst>
        <pc:graphicFrameChg chg="add mod">
          <ac:chgData name="Chatchawan Kuppatithamma" userId="8566eebeddda8ce0" providerId="LiveId" clId="{266F58B7-9691-4E4A-9E89-7D7CFE40CB37}" dt="2025-02-26T04:21:50.197" v="27" actId="403"/>
          <ac:graphicFrameMkLst>
            <pc:docMk/>
            <pc:sldMk cId="2919870881" sldId="445"/>
            <ac:graphicFrameMk id="4" creationId="{00000000-0008-0000-0800-000002000000}"/>
          </ac:graphicFrameMkLst>
        </pc:graphicFrameChg>
      </pc:sldChg>
    </pc:docChg>
  </pc:docChgLst>
  <pc:docChgLst>
    <pc:chgData name="Chatchawan Kuppatithamma" userId="8566eebeddda8ce0" providerId="LiveId" clId="{22877A00-8C3C-45EE-894B-A99B934FFE82}"/>
    <pc:docChg chg="undo custSel addSld delSld modSld sldOrd">
      <pc:chgData name="Chatchawan Kuppatithamma" userId="8566eebeddda8ce0" providerId="LiveId" clId="{22877A00-8C3C-45EE-894B-A99B934FFE82}" dt="2025-01-15T07:22:23.297" v="2511" actId="478"/>
      <pc:docMkLst>
        <pc:docMk/>
      </pc:docMkLst>
      <pc:sldChg chg="modSp mod">
        <pc:chgData name="Chatchawan Kuppatithamma" userId="8566eebeddda8ce0" providerId="LiveId" clId="{22877A00-8C3C-45EE-894B-A99B934FFE82}" dt="2025-01-11T08:44:20.924" v="30" actId="20577"/>
        <pc:sldMkLst>
          <pc:docMk/>
          <pc:sldMk cId="2101955699" sldId="256"/>
        </pc:sldMkLst>
        <pc:spChg chg="mod">
          <ac:chgData name="Chatchawan Kuppatithamma" userId="8566eebeddda8ce0" providerId="LiveId" clId="{22877A00-8C3C-45EE-894B-A99B934FFE82}" dt="2025-01-11T08:44:20.924" v="30" actId="20577"/>
          <ac:spMkLst>
            <pc:docMk/>
            <pc:sldMk cId="2101955699" sldId="256"/>
            <ac:spMk id="3" creationId="{EE1C29A0-7545-4514-285D-E47C6D11E3DB}"/>
          </ac:spMkLst>
        </pc:spChg>
      </pc:sldChg>
      <pc:sldChg chg="modSp mod">
        <pc:chgData name="Chatchawan Kuppatithamma" userId="8566eebeddda8ce0" providerId="LiveId" clId="{22877A00-8C3C-45EE-894B-A99B934FFE82}" dt="2025-01-11T09:43:44.725" v="983" actId="20577"/>
        <pc:sldMkLst>
          <pc:docMk/>
          <pc:sldMk cId="1886286575" sldId="258"/>
        </pc:sldMkLst>
        <pc:spChg chg="mod">
          <ac:chgData name="Chatchawan Kuppatithamma" userId="8566eebeddda8ce0" providerId="LiveId" clId="{22877A00-8C3C-45EE-894B-A99B934FFE82}" dt="2025-01-11T09:43:44.725" v="983" actId="20577"/>
          <ac:spMkLst>
            <pc:docMk/>
            <pc:sldMk cId="1886286575" sldId="258"/>
            <ac:spMk id="4" creationId="{00B6E5F6-F253-FF9E-B8FD-E5AADBECDDAA}"/>
          </ac:spMkLst>
        </pc:spChg>
        <pc:spChg chg="mod">
          <ac:chgData name="Chatchawan Kuppatithamma" userId="8566eebeddda8ce0" providerId="LiveId" clId="{22877A00-8C3C-45EE-894B-A99B934FFE82}" dt="2025-01-11T08:53:59.972" v="291" actId="20577"/>
          <ac:spMkLst>
            <pc:docMk/>
            <pc:sldMk cId="1886286575" sldId="258"/>
            <ac:spMk id="5" creationId="{947103B6-90BB-3C02-E252-E87360531FDA}"/>
          </ac:spMkLst>
        </pc:spChg>
      </pc:sldChg>
      <pc:sldChg chg="modSp mod">
        <pc:chgData name="Chatchawan Kuppatithamma" userId="8566eebeddda8ce0" providerId="LiveId" clId="{22877A00-8C3C-45EE-894B-A99B934FFE82}" dt="2025-01-11T08:47:02.342" v="145" actId="20577"/>
        <pc:sldMkLst>
          <pc:docMk/>
          <pc:sldMk cId="123231971" sldId="347"/>
        </pc:sldMkLst>
        <pc:spChg chg="mod">
          <ac:chgData name="Chatchawan Kuppatithamma" userId="8566eebeddda8ce0" providerId="LiveId" clId="{22877A00-8C3C-45EE-894B-A99B934FFE82}" dt="2025-01-11T08:47:02.342" v="145" actId="20577"/>
          <ac:spMkLst>
            <pc:docMk/>
            <pc:sldMk cId="123231971" sldId="347"/>
            <ac:spMk id="2" creationId="{00000000-0000-0000-0000-000000000000}"/>
          </ac:spMkLst>
        </pc:spChg>
      </pc:sldChg>
      <pc:sldChg chg="addSp delSp modSp mod">
        <pc:chgData name="Chatchawan Kuppatithamma" userId="8566eebeddda8ce0" providerId="LiveId" clId="{22877A00-8C3C-45EE-894B-A99B934FFE82}" dt="2025-01-11T09:12:41.141" v="544" actId="20577"/>
        <pc:sldMkLst>
          <pc:docMk/>
          <pc:sldMk cId="3112426305" sldId="380"/>
        </pc:sldMkLst>
        <pc:graphicFrameChg chg="add mod">
          <ac:chgData name="Chatchawan Kuppatithamma" userId="8566eebeddda8ce0" providerId="LiveId" clId="{22877A00-8C3C-45EE-894B-A99B934FFE82}" dt="2025-01-11T09:12:41.141" v="544" actId="20577"/>
          <ac:graphicFrameMkLst>
            <pc:docMk/>
            <pc:sldMk cId="3112426305" sldId="380"/>
            <ac:graphicFrameMk id="11" creationId="{EBD02E88-09C1-1B6A-D745-7777D42CFF77}"/>
          </ac:graphicFrameMkLst>
        </pc:graphicFrameChg>
      </pc:sldChg>
      <pc:sldChg chg="addSp delSp modSp mod">
        <pc:chgData name="Chatchawan Kuppatithamma" userId="8566eebeddda8ce0" providerId="LiveId" clId="{22877A00-8C3C-45EE-894B-A99B934FFE82}" dt="2025-01-11T09:12:26.755" v="529" actId="20577"/>
        <pc:sldMkLst>
          <pc:docMk/>
          <pc:sldMk cId="2092806639" sldId="396"/>
        </pc:sldMkLst>
        <pc:graphicFrameChg chg="add mod">
          <ac:chgData name="Chatchawan Kuppatithamma" userId="8566eebeddda8ce0" providerId="LiveId" clId="{22877A00-8C3C-45EE-894B-A99B934FFE82}" dt="2025-01-11T09:12:26.755" v="529" actId="20577"/>
          <ac:graphicFrameMkLst>
            <pc:docMk/>
            <pc:sldMk cId="2092806639" sldId="396"/>
            <ac:graphicFrameMk id="9" creationId="{82BDE836-3AB8-2851-13C6-190CC669FA6E}"/>
          </ac:graphicFrameMkLst>
        </pc:graphicFrameChg>
      </pc:sldChg>
      <pc:sldChg chg="modSp mod">
        <pc:chgData name="Chatchawan Kuppatithamma" userId="8566eebeddda8ce0" providerId="LiveId" clId="{22877A00-8C3C-45EE-894B-A99B934FFE82}" dt="2025-01-11T08:59:04.115" v="339" actId="20577"/>
        <pc:sldMkLst>
          <pc:docMk/>
          <pc:sldMk cId="535783981" sldId="399"/>
        </pc:sldMkLst>
        <pc:graphicFrameChg chg="mod modGraphic">
          <ac:chgData name="Chatchawan Kuppatithamma" userId="8566eebeddda8ce0" providerId="LiveId" clId="{22877A00-8C3C-45EE-894B-A99B934FFE82}" dt="2025-01-11T08:59:04.115" v="339" actId="20577"/>
          <ac:graphicFrameMkLst>
            <pc:docMk/>
            <pc:sldMk cId="535783981" sldId="399"/>
            <ac:graphicFrameMk id="4" creationId="{309D282F-9179-D017-5BD7-78558D88F06B}"/>
          </ac:graphicFrameMkLst>
        </pc:graphicFrameChg>
      </pc:sldChg>
      <pc:sldChg chg="modSp mod">
        <pc:chgData name="Chatchawan Kuppatithamma" userId="8566eebeddda8ce0" providerId="LiveId" clId="{22877A00-8C3C-45EE-894B-A99B934FFE82}" dt="2025-01-11T09:00:06.344" v="360" actId="20577"/>
        <pc:sldMkLst>
          <pc:docMk/>
          <pc:sldMk cId="1919843727" sldId="400"/>
        </pc:sldMkLst>
        <pc:graphicFrameChg chg="modGraphic">
          <ac:chgData name="Chatchawan Kuppatithamma" userId="8566eebeddda8ce0" providerId="LiveId" clId="{22877A00-8C3C-45EE-894B-A99B934FFE82}" dt="2025-01-11T09:00:06.344" v="360" actId="20577"/>
          <ac:graphicFrameMkLst>
            <pc:docMk/>
            <pc:sldMk cId="1919843727" sldId="400"/>
            <ac:graphicFrameMk id="4" creationId="{D388F8D2-D80F-92AB-7FE0-EAA04B44EEB7}"/>
          </ac:graphicFrameMkLst>
        </pc:graphicFrameChg>
      </pc:sldChg>
      <pc:sldChg chg="modSp mod">
        <pc:chgData name="Chatchawan Kuppatithamma" userId="8566eebeddda8ce0" providerId="LiveId" clId="{22877A00-8C3C-45EE-894B-A99B934FFE82}" dt="2025-01-11T09:00:54.436" v="385" actId="20577"/>
        <pc:sldMkLst>
          <pc:docMk/>
          <pc:sldMk cId="1523170920" sldId="401"/>
        </pc:sldMkLst>
        <pc:graphicFrameChg chg="mod modGraphic">
          <ac:chgData name="Chatchawan Kuppatithamma" userId="8566eebeddda8ce0" providerId="LiveId" clId="{22877A00-8C3C-45EE-894B-A99B934FFE82}" dt="2025-01-11T09:00:54.436" v="385" actId="20577"/>
          <ac:graphicFrameMkLst>
            <pc:docMk/>
            <pc:sldMk cId="1523170920" sldId="401"/>
            <ac:graphicFrameMk id="6" creationId="{F91DFF34-AEC9-D54C-71EF-261A2F76CD04}"/>
          </ac:graphicFrameMkLst>
        </pc:graphicFrameChg>
      </pc:sldChg>
      <pc:sldChg chg="addSp delSp mod">
        <pc:chgData name="Chatchawan Kuppatithamma" userId="8566eebeddda8ce0" providerId="LiveId" clId="{22877A00-8C3C-45EE-894B-A99B934FFE82}" dt="2025-01-11T09:14:00.890" v="546" actId="22"/>
        <pc:sldMkLst>
          <pc:docMk/>
          <pc:sldMk cId="654070174" sldId="404"/>
        </pc:sldMkLst>
      </pc:sldChg>
      <pc:sldChg chg="modSp mod">
        <pc:chgData name="Chatchawan Kuppatithamma" userId="8566eebeddda8ce0" providerId="LiveId" clId="{22877A00-8C3C-45EE-894B-A99B934FFE82}" dt="2025-01-11T09:01:32.288" v="408" actId="20577"/>
        <pc:sldMkLst>
          <pc:docMk/>
          <pc:sldMk cId="1366714376" sldId="405"/>
        </pc:sldMkLst>
        <pc:graphicFrameChg chg="mod modGraphic">
          <ac:chgData name="Chatchawan Kuppatithamma" userId="8566eebeddda8ce0" providerId="LiveId" clId="{22877A00-8C3C-45EE-894B-A99B934FFE82}" dt="2025-01-11T09:01:32.288" v="408" actId="20577"/>
          <ac:graphicFrameMkLst>
            <pc:docMk/>
            <pc:sldMk cId="1366714376" sldId="405"/>
            <ac:graphicFrameMk id="6" creationId="{F91DFF34-AEC9-D54C-71EF-261A2F76CD04}"/>
          </ac:graphicFrameMkLst>
        </pc:graphicFrameChg>
      </pc:sldChg>
      <pc:sldChg chg="addSp delSp mod">
        <pc:chgData name="Chatchawan Kuppatithamma" userId="8566eebeddda8ce0" providerId="LiveId" clId="{22877A00-8C3C-45EE-894B-A99B934FFE82}" dt="2025-01-11T09:14:35.720" v="548" actId="22"/>
        <pc:sldMkLst>
          <pc:docMk/>
          <pc:sldMk cId="475771682" sldId="406"/>
        </pc:sldMkLst>
      </pc:sldChg>
      <pc:sldChg chg="modSp mod">
        <pc:chgData name="Chatchawan Kuppatithamma" userId="8566eebeddda8ce0" providerId="LiveId" clId="{22877A00-8C3C-45EE-894B-A99B934FFE82}" dt="2025-01-11T09:01:58.492" v="429" actId="20577"/>
        <pc:sldMkLst>
          <pc:docMk/>
          <pc:sldMk cId="3437091269" sldId="408"/>
        </pc:sldMkLst>
        <pc:graphicFrameChg chg="mod modGraphic">
          <ac:chgData name="Chatchawan Kuppatithamma" userId="8566eebeddda8ce0" providerId="LiveId" clId="{22877A00-8C3C-45EE-894B-A99B934FFE82}" dt="2025-01-11T09:01:58.492" v="429" actId="20577"/>
          <ac:graphicFrameMkLst>
            <pc:docMk/>
            <pc:sldMk cId="3437091269" sldId="408"/>
            <ac:graphicFrameMk id="6" creationId="{F91DFF34-AEC9-D54C-71EF-261A2F76CD04}"/>
          </ac:graphicFrameMkLst>
        </pc:graphicFrameChg>
      </pc:sldChg>
      <pc:sldChg chg="addSp delSp mod">
        <pc:chgData name="Chatchawan Kuppatithamma" userId="8566eebeddda8ce0" providerId="LiveId" clId="{22877A00-8C3C-45EE-894B-A99B934FFE82}" dt="2025-01-11T09:16:08.886" v="550" actId="22"/>
        <pc:sldMkLst>
          <pc:docMk/>
          <pc:sldMk cId="3488333853" sldId="411"/>
        </pc:sldMkLst>
      </pc:sldChg>
      <pc:sldChg chg="modSp mod">
        <pc:chgData name="Chatchawan Kuppatithamma" userId="8566eebeddda8ce0" providerId="LiveId" clId="{22877A00-8C3C-45EE-894B-A99B934FFE82}" dt="2025-01-11T09:02:53.963" v="455" actId="20577"/>
        <pc:sldMkLst>
          <pc:docMk/>
          <pc:sldMk cId="3125992045" sldId="412"/>
        </pc:sldMkLst>
        <pc:graphicFrameChg chg="mod modGraphic">
          <ac:chgData name="Chatchawan Kuppatithamma" userId="8566eebeddda8ce0" providerId="LiveId" clId="{22877A00-8C3C-45EE-894B-A99B934FFE82}" dt="2025-01-11T09:02:53.963" v="455" actId="20577"/>
          <ac:graphicFrameMkLst>
            <pc:docMk/>
            <pc:sldMk cId="3125992045" sldId="412"/>
            <ac:graphicFrameMk id="6" creationId="{F91DFF34-AEC9-D54C-71EF-261A2F76CD04}"/>
          </ac:graphicFrameMkLst>
        </pc:graphicFrameChg>
      </pc:sldChg>
      <pc:sldChg chg="addSp delSp modSp mod">
        <pc:chgData name="Chatchawan Kuppatithamma" userId="8566eebeddda8ce0" providerId="LiveId" clId="{22877A00-8C3C-45EE-894B-A99B934FFE82}" dt="2025-01-11T09:17:34.980" v="553" actId="1076"/>
        <pc:sldMkLst>
          <pc:docMk/>
          <pc:sldMk cId="4020974186" sldId="413"/>
        </pc:sldMkLst>
      </pc:sldChg>
      <pc:sldChg chg="modSp mod">
        <pc:chgData name="Chatchawan Kuppatithamma" userId="8566eebeddda8ce0" providerId="LiveId" clId="{22877A00-8C3C-45EE-894B-A99B934FFE82}" dt="2025-01-11T09:40:57.599" v="974" actId="113"/>
        <pc:sldMkLst>
          <pc:docMk/>
          <pc:sldMk cId="346948089" sldId="418"/>
        </pc:sldMkLst>
        <pc:graphicFrameChg chg="mod modGraphic">
          <ac:chgData name="Chatchawan Kuppatithamma" userId="8566eebeddda8ce0" providerId="LiveId" clId="{22877A00-8C3C-45EE-894B-A99B934FFE82}" dt="2025-01-11T09:40:57.599" v="974" actId="113"/>
          <ac:graphicFrameMkLst>
            <pc:docMk/>
            <pc:sldMk cId="346948089" sldId="418"/>
            <ac:graphicFrameMk id="4" creationId="{AA142F73-13E8-0DA2-2490-DBA3EA46EAF2}"/>
          </ac:graphicFrameMkLst>
        </pc:graphicFrameChg>
      </pc:sldChg>
      <pc:sldChg chg="del">
        <pc:chgData name="Chatchawan Kuppatithamma" userId="8566eebeddda8ce0" providerId="LiveId" clId="{22877A00-8C3C-45EE-894B-A99B934FFE82}" dt="2025-01-11T09:44:07.699" v="986" actId="47"/>
        <pc:sldMkLst>
          <pc:docMk/>
          <pc:sldMk cId="1507126693" sldId="421"/>
        </pc:sldMkLst>
      </pc:sldChg>
      <pc:sldChg chg="addSp delSp modSp mod setClrOvrMap">
        <pc:chgData name="Chatchawan Kuppatithamma" userId="8566eebeddda8ce0" providerId="LiveId" clId="{22877A00-8C3C-45EE-894B-A99B934FFE82}" dt="2025-01-12T02:26:31.619" v="2420" actId="255"/>
        <pc:sldMkLst>
          <pc:docMk/>
          <pc:sldMk cId="2305351313" sldId="422"/>
        </pc:sldMkLst>
        <pc:spChg chg="mod">
          <ac:chgData name="Chatchawan Kuppatithamma" userId="8566eebeddda8ce0" providerId="LiveId" clId="{22877A00-8C3C-45EE-894B-A99B934FFE82}" dt="2025-01-11T08:50:22.192" v="282" actId="26606"/>
          <ac:spMkLst>
            <pc:docMk/>
            <pc:sldMk cId="2305351313" sldId="422"/>
            <ac:spMk id="2" creationId="{086B36DC-5EAF-75B8-305E-BF5B5CC697FD}"/>
          </ac:spMkLst>
        </pc:spChg>
        <pc:spChg chg="add del mod">
          <ac:chgData name="Chatchawan Kuppatithamma" userId="8566eebeddda8ce0" providerId="LiveId" clId="{22877A00-8C3C-45EE-894B-A99B934FFE82}" dt="2025-01-12T02:26:31.619" v="2420" actId="255"/>
          <ac:spMkLst>
            <pc:docMk/>
            <pc:sldMk cId="2305351313" sldId="422"/>
            <ac:spMk id="3" creationId="{D30967EE-17DF-1062-3D25-8692BF1A38B9}"/>
          </ac:spMkLst>
        </pc:spChg>
      </pc:sldChg>
      <pc:sldChg chg="del">
        <pc:chgData name="Chatchawan Kuppatithamma" userId="8566eebeddda8ce0" providerId="LiveId" clId="{22877A00-8C3C-45EE-894B-A99B934FFE82}" dt="2025-01-11T09:43:14.308" v="979" actId="47"/>
        <pc:sldMkLst>
          <pc:docMk/>
          <pc:sldMk cId="842835576" sldId="423"/>
        </pc:sldMkLst>
      </pc:sldChg>
      <pc:sldChg chg="modSp mod">
        <pc:chgData name="Chatchawan Kuppatithamma" userId="8566eebeddda8ce0" providerId="LiveId" clId="{22877A00-8C3C-45EE-894B-A99B934FFE82}" dt="2025-01-11T09:43:49.853" v="985" actId="20577"/>
        <pc:sldMkLst>
          <pc:docMk/>
          <pc:sldMk cId="1035778529" sldId="424"/>
        </pc:sldMkLst>
        <pc:spChg chg="mod">
          <ac:chgData name="Chatchawan Kuppatithamma" userId="8566eebeddda8ce0" providerId="LiveId" clId="{22877A00-8C3C-45EE-894B-A99B934FFE82}" dt="2025-01-11T09:43:49.853" v="985" actId="20577"/>
          <ac:spMkLst>
            <pc:docMk/>
            <pc:sldMk cId="1035778529" sldId="424"/>
            <ac:spMk id="2" creationId="{1CB5319C-6E9E-AE13-A210-AF317A8D9A63}"/>
          </ac:spMkLst>
        </pc:spChg>
      </pc:sldChg>
      <pc:sldChg chg="del">
        <pc:chgData name="Chatchawan Kuppatithamma" userId="8566eebeddda8ce0" providerId="LiveId" clId="{22877A00-8C3C-45EE-894B-A99B934FFE82}" dt="2025-01-11T09:44:10.500" v="987" actId="47"/>
        <pc:sldMkLst>
          <pc:docMk/>
          <pc:sldMk cId="4057957041" sldId="426"/>
        </pc:sldMkLst>
      </pc:sldChg>
      <pc:sldChg chg="del">
        <pc:chgData name="Chatchawan Kuppatithamma" userId="8566eebeddda8ce0" providerId="LiveId" clId="{22877A00-8C3C-45EE-894B-A99B934FFE82}" dt="2025-01-11T09:44:11.945" v="988" actId="47"/>
        <pc:sldMkLst>
          <pc:docMk/>
          <pc:sldMk cId="1440847187" sldId="427"/>
        </pc:sldMkLst>
      </pc:sldChg>
      <pc:sldChg chg="del">
        <pc:chgData name="Chatchawan Kuppatithamma" userId="8566eebeddda8ce0" providerId="LiveId" clId="{22877A00-8C3C-45EE-894B-A99B934FFE82}" dt="2025-01-11T09:44:13.352" v="989" actId="47"/>
        <pc:sldMkLst>
          <pc:docMk/>
          <pc:sldMk cId="115672449" sldId="428"/>
        </pc:sldMkLst>
      </pc:sldChg>
      <pc:sldChg chg="del">
        <pc:chgData name="Chatchawan Kuppatithamma" userId="8566eebeddda8ce0" providerId="LiveId" clId="{22877A00-8C3C-45EE-894B-A99B934FFE82}" dt="2025-01-11T09:44:14.982" v="990" actId="47"/>
        <pc:sldMkLst>
          <pc:docMk/>
          <pc:sldMk cId="2860624308" sldId="429"/>
        </pc:sldMkLst>
      </pc:sldChg>
      <pc:sldChg chg="modSp mod ord">
        <pc:chgData name="Chatchawan Kuppatithamma" userId="8566eebeddda8ce0" providerId="LiveId" clId="{22877A00-8C3C-45EE-894B-A99B934FFE82}" dt="2025-01-12T02:26:46.662" v="2423" actId="20577"/>
        <pc:sldMkLst>
          <pc:docMk/>
          <pc:sldMk cId="3663498751" sldId="430"/>
        </pc:sldMkLst>
        <pc:spChg chg="mod">
          <ac:chgData name="Chatchawan Kuppatithamma" userId="8566eebeddda8ce0" providerId="LiveId" clId="{22877A00-8C3C-45EE-894B-A99B934FFE82}" dt="2025-01-12T02:26:46.662" v="2423" actId="20577"/>
          <ac:spMkLst>
            <pc:docMk/>
            <pc:sldMk cId="3663498751" sldId="430"/>
            <ac:spMk id="3" creationId="{04706DB7-5EF1-2DF6-F790-4D304FC9EA01}"/>
          </ac:spMkLst>
        </pc:spChg>
      </pc:sldChg>
      <pc:sldChg chg="addSp delSp modSp mod">
        <pc:chgData name="Chatchawan Kuppatithamma" userId="8566eebeddda8ce0" providerId="LiveId" clId="{22877A00-8C3C-45EE-894B-A99B934FFE82}" dt="2025-01-13T05:15:07.872" v="2508" actId="20577"/>
        <pc:sldMkLst>
          <pc:docMk/>
          <pc:sldMk cId="717289141" sldId="432"/>
        </pc:sldMkLst>
        <pc:spChg chg="add mod">
          <ac:chgData name="Chatchawan Kuppatithamma" userId="8566eebeddda8ce0" providerId="LiveId" clId="{22877A00-8C3C-45EE-894B-A99B934FFE82}" dt="2025-01-12T02:39:57.710" v="2452" actId="1076"/>
          <ac:spMkLst>
            <pc:docMk/>
            <pc:sldMk cId="717289141" sldId="432"/>
            <ac:spMk id="3" creationId="{DC89A6B9-B41A-2574-6D87-F17E67AA5AE9}"/>
          </ac:spMkLst>
        </pc:spChg>
        <pc:spChg chg="add mod">
          <ac:chgData name="Chatchawan Kuppatithamma" userId="8566eebeddda8ce0" providerId="LiveId" clId="{22877A00-8C3C-45EE-894B-A99B934FFE82}" dt="2025-01-12T02:40:01.401" v="2453" actId="1076"/>
          <ac:spMkLst>
            <pc:docMk/>
            <pc:sldMk cId="717289141" sldId="432"/>
            <ac:spMk id="5" creationId="{B4FD6A01-A408-3E81-04E6-117033DE045B}"/>
          </ac:spMkLst>
        </pc:spChg>
        <pc:spChg chg="add mod">
          <ac:chgData name="Chatchawan Kuppatithamma" userId="8566eebeddda8ce0" providerId="LiveId" clId="{22877A00-8C3C-45EE-894B-A99B934FFE82}" dt="2025-01-12T02:38:46.231" v="2445" actId="1076"/>
          <ac:spMkLst>
            <pc:docMk/>
            <pc:sldMk cId="717289141" sldId="432"/>
            <ac:spMk id="6" creationId="{79A80415-D075-0D17-4CF4-BFA916506D6B}"/>
          </ac:spMkLst>
        </pc:spChg>
        <pc:spChg chg="add mod">
          <ac:chgData name="Chatchawan Kuppatithamma" userId="8566eebeddda8ce0" providerId="LiveId" clId="{22877A00-8C3C-45EE-894B-A99B934FFE82}" dt="2025-01-11T09:28:28.828" v="722" actId="20577"/>
          <ac:spMkLst>
            <pc:docMk/>
            <pc:sldMk cId="717289141" sldId="432"/>
            <ac:spMk id="11" creationId="{9AE4BBBB-8652-B90C-48DC-E532CB31699D}"/>
          </ac:spMkLst>
        </pc:spChg>
        <pc:spChg chg="add mod">
          <ac:chgData name="Chatchawan Kuppatithamma" userId="8566eebeddda8ce0" providerId="LiveId" clId="{22877A00-8C3C-45EE-894B-A99B934FFE82}" dt="2025-01-11T09:28:52.002" v="725" actId="208"/>
          <ac:spMkLst>
            <pc:docMk/>
            <pc:sldMk cId="717289141" sldId="432"/>
            <ac:spMk id="14" creationId="{0E70027C-40E1-CC53-69EB-C7672003B206}"/>
          </ac:spMkLst>
        </pc:spChg>
        <pc:graphicFrameChg chg="add mod modGraphic">
          <ac:chgData name="Chatchawan Kuppatithamma" userId="8566eebeddda8ce0" providerId="LiveId" clId="{22877A00-8C3C-45EE-894B-A99B934FFE82}" dt="2025-01-13T05:15:07.872" v="2508" actId="20577"/>
          <ac:graphicFrameMkLst>
            <pc:docMk/>
            <pc:sldMk cId="717289141" sldId="432"/>
            <ac:graphicFrameMk id="7" creationId="{298A0101-8E40-6C02-F1D5-DC772CC31496}"/>
          </ac:graphicFrameMkLst>
        </pc:graphicFrameChg>
        <pc:picChg chg="add mod modCrop">
          <ac:chgData name="Chatchawan Kuppatithamma" userId="8566eebeddda8ce0" providerId="LiveId" clId="{22877A00-8C3C-45EE-894B-A99B934FFE82}" dt="2025-01-11T09:23:17.171" v="655" actId="1076"/>
          <ac:picMkLst>
            <pc:docMk/>
            <pc:sldMk cId="717289141" sldId="432"/>
            <ac:picMk id="4" creationId="{D8E556E7-7476-169A-B5FD-C497A385FE4D}"/>
          </ac:picMkLst>
        </pc:picChg>
      </pc:sldChg>
      <pc:sldChg chg="modSp mod">
        <pc:chgData name="Chatchawan Kuppatithamma" userId="8566eebeddda8ce0" providerId="LiveId" clId="{22877A00-8C3C-45EE-894B-A99B934FFE82}" dt="2025-01-12T01:35:03.584" v="1020" actId="20577"/>
        <pc:sldMkLst>
          <pc:docMk/>
          <pc:sldMk cId="3436127881" sldId="433"/>
        </pc:sldMkLst>
        <pc:spChg chg="mod">
          <ac:chgData name="Chatchawan Kuppatithamma" userId="8566eebeddda8ce0" providerId="LiveId" clId="{22877A00-8C3C-45EE-894B-A99B934FFE82}" dt="2025-01-12T01:35:03.584" v="1020" actId="20577"/>
          <ac:spMkLst>
            <pc:docMk/>
            <pc:sldMk cId="3436127881" sldId="433"/>
            <ac:spMk id="2" creationId="{D22E9988-36AF-BE87-DE42-80573C250C8C}"/>
          </ac:spMkLst>
        </pc:spChg>
      </pc:sldChg>
      <pc:sldChg chg="modSp mod ord">
        <pc:chgData name="Chatchawan Kuppatithamma" userId="8566eebeddda8ce0" providerId="LiveId" clId="{22877A00-8C3C-45EE-894B-A99B934FFE82}" dt="2025-01-12T02:23:25.839" v="2346" actId="20577"/>
        <pc:sldMkLst>
          <pc:docMk/>
          <pc:sldMk cId="3444845753" sldId="435"/>
        </pc:sldMkLst>
        <pc:spChg chg="mod">
          <ac:chgData name="Chatchawan Kuppatithamma" userId="8566eebeddda8ce0" providerId="LiveId" clId="{22877A00-8C3C-45EE-894B-A99B934FFE82}" dt="2025-01-11T09:43:36.122" v="981" actId="20577"/>
          <ac:spMkLst>
            <pc:docMk/>
            <pc:sldMk cId="3444845753" sldId="435"/>
            <ac:spMk id="2" creationId="{08EFFD54-7E79-4A65-5693-672B79355E53}"/>
          </ac:spMkLst>
        </pc:spChg>
        <pc:graphicFrameChg chg="mod modGraphic">
          <ac:chgData name="Chatchawan Kuppatithamma" userId="8566eebeddda8ce0" providerId="LiveId" clId="{22877A00-8C3C-45EE-894B-A99B934FFE82}" dt="2025-01-12T02:23:25.839" v="2346" actId="20577"/>
          <ac:graphicFrameMkLst>
            <pc:docMk/>
            <pc:sldMk cId="3444845753" sldId="435"/>
            <ac:graphicFrameMk id="4" creationId="{08BA1CF4-CD02-534C-08AA-50F1F36B7CA7}"/>
          </ac:graphicFrameMkLst>
        </pc:graphicFrameChg>
      </pc:sldChg>
      <pc:sldChg chg="addSp delSp modSp add mod">
        <pc:chgData name="Chatchawan Kuppatithamma" userId="8566eebeddda8ce0" providerId="LiveId" clId="{22877A00-8C3C-45EE-894B-A99B934FFE82}" dt="2025-01-12T02:45:33.189" v="2498" actId="122"/>
        <pc:sldMkLst>
          <pc:docMk/>
          <pc:sldMk cId="1317431567" sldId="436"/>
        </pc:sldMkLst>
        <pc:spChg chg="mod">
          <ac:chgData name="Chatchawan Kuppatithamma" userId="8566eebeddda8ce0" providerId="LiveId" clId="{22877A00-8C3C-45EE-894B-A99B934FFE82}" dt="2025-01-11T09:24:17.410" v="670" actId="20577"/>
          <ac:spMkLst>
            <pc:docMk/>
            <pc:sldMk cId="1317431567" sldId="436"/>
            <ac:spMk id="2" creationId="{473C9197-A40F-6FD1-9E67-13862F51D630}"/>
          </ac:spMkLst>
        </pc:spChg>
        <pc:spChg chg="add mod">
          <ac:chgData name="Chatchawan Kuppatithamma" userId="8566eebeddda8ce0" providerId="LiveId" clId="{22877A00-8C3C-45EE-894B-A99B934FFE82}" dt="2025-01-12T02:39:34.953" v="2451" actId="1076"/>
          <ac:spMkLst>
            <pc:docMk/>
            <pc:sldMk cId="1317431567" sldId="436"/>
            <ac:spMk id="3" creationId="{3BFDD024-E01A-B456-7DE4-C7B713D2BA66}"/>
          </ac:spMkLst>
        </pc:spChg>
        <pc:spChg chg="add mod">
          <ac:chgData name="Chatchawan Kuppatithamma" userId="8566eebeddda8ce0" providerId="LiveId" clId="{22877A00-8C3C-45EE-894B-A99B934FFE82}" dt="2025-01-12T02:38:03.470" v="2437"/>
          <ac:spMkLst>
            <pc:docMk/>
            <pc:sldMk cId="1317431567" sldId="436"/>
            <ac:spMk id="4" creationId="{8AD4F48B-61E4-42A3-0D17-88B996928841}"/>
          </ac:spMkLst>
        </pc:spChg>
        <pc:spChg chg="add mod">
          <ac:chgData name="Chatchawan Kuppatithamma" userId="8566eebeddda8ce0" providerId="LiveId" clId="{22877A00-8C3C-45EE-894B-A99B934FFE82}" dt="2025-01-12T02:45:16.207" v="2486" actId="1076"/>
          <ac:spMkLst>
            <pc:docMk/>
            <pc:sldMk cId="1317431567" sldId="436"/>
            <ac:spMk id="6" creationId="{560186E7-9B4F-9C2C-01A3-B7FE488412EA}"/>
          </ac:spMkLst>
        </pc:spChg>
        <pc:spChg chg="mod">
          <ac:chgData name="Chatchawan Kuppatithamma" userId="8566eebeddda8ce0" providerId="LiveId" clId="{22877A00-8C3C-45EE-894B-A99B934FFE82}" dt="2025-01-11T09:28:10.110" v="714" actId="20577"/>
          <ac:spMkLst>
            <pc:docMk/>
            <pc:sldMk cId="1317431567" sldId="436"/>
            <ac:spMk id="11" creationId="{DEACD1E1-12C2-4776-DB47-8FE5BF5ADF38}"/>
          </ac:spMkLst>
        </pc:spChg>
        <pc:spChg chg="add mod">
          <ac:chgData name="Chatchawan Kuppatithamma" userId="8566eebeddda8ce0" providerId="LiveId" clId="{22877A00-8C3C-45EE-894B-A99B934FFE82}" dt="2025-01-12T02:40:20.630" v="2454" actId="1076"/>
          <ac:spMkLst>
            <pc:docMk/>
            <pc:sldMk cId="1317431567" sldId="436"/>
            <ac:spMk id="13" creationId="{DBB0755C-F4DE-5735-C8D7-504901ACCFB2}"/>
          </ac:spMkLst>
        </pc:spChg>
        <pc:graphicFrameChg chg="add mod modGraphic">
          <ac:chgData name="Chatchawan Kuppatithamma" userId="8566eebeddda8ce0" providerId="LiveId" clId="{22877A00-8C3C-45EE-894B-A99B934FFE82}" dt="2025-01-12T02:45:33.189" v="2498" actId="122"/>
          <ac:graphicFrameMkLst>
            <pc:docMk/>
            <pc:sldMk cId="1317431567" sldId="436"/>
            <ac:graphicFrameMk id="8" creationId="{3D878D84-40FB-6BBE-2D09-392BE0124CC9}"/>
          </ac:graphicFrameMkLst>
        </pc:graphicFrameChg>
        <pc:picChg chg="add mod modCrop">
          <ac:chgData name="Chatchawan Kuppatithamma" userId="8566eebeddda8ce0" providerId="LiveId" clId="{22877A00-8C3C-45EE-894B-A99B934FFE82}" dt="2025-01-12T02:39:31.400" v="2450" actId="1076"/>
          <ac:picMkLst>
            <pc:docMk/>
            <pc:sldMk cId="1317431567" sldId="436"/>
            <ac:picMk id="5" creationId="{01C03103-98C2-ECB9-0649-E71E02AFF75E}"/>
          </ac:picMkLst>
        </pc:picChg>
      </pc:sldChg>
      <pc:sldChg chg="addSp delSp modSp new mod">
        <pc:chgData name="Chatchawan Kuppatithamma" userId="8566eebeddda8ce0" providerId="LiveId" clId="{22877A00-8C3C-45EE-894B-A99B934FFE82}" dt="2025-01-12T01:52:37.659" v="1115" actId="20577"/>
        <pc:sldMkLst>
          <pc:docMk/>
          <pc:sldMk cId="99042103" sldId="437"/>
        </pc:sldMkLst>
        <pc:spChg chg="mod">
          <ac:chgData name="Chatchawan Kuppatithamma" userId="8566eebeddda8ce0" providerId="LiveId" clId="{22877A00-8C3C-45EE-894B-A99B934FFE82}" dt="2025-01-12T01:34:51.591" v="1018"/>
          <ac:spMkLst>
            <pc:docMk/>
            <pc:sldMk cId="99042103" sldId="437"/>
            <ac:spMk id="2" creationId="{42F7A345-E70B-3324-3A94-2006EA7F544F}"/>
          </ac:spMkLst>
        </pc:spChg>
        <pc:graphicFrameChg chg="add mod modGraphic">
          <ac:chgData name="Chatchawan Kuppatithamma" userId="8566eebeddda8ce0" providerId="LiveId" clId="{22877A00-8C3C-45EE-894B-A99B934FFE82}" dt="2025-01-12T01:52:37.659" v="1115" actId="20577"/>
          <ac:graphicFrameMkLst>
            <pc:docMk/>
            <pc:sldMk cId="99042103" sldId="437"/>
            <ac:graphicFrameMk id="4" creationId="{742355C9-A10E-A995-164E-3F799D29F8BD}"/>
          </ac:graphicFrameMkLst>
        </pc:graphicFrameChg>
      </pc:sldChg>
      <pc:sldChg chg="modSp new del mod">
        <pc:chgData name="Chatchawan Kuppatithamma" userId="8566eebeddda8ce0" providerId="LiveId" clId="{22877A00-8C3C-45EE-894B-A99B934FFE82}" dt="2025-01-12T01:56:22.042" v="1210" actId="47"/>
        <pc:sldMkLst>
          <pc:docMk/>
          <pc:sldMk cId="3711892913" sldId="438"/>
        </pc:sldMkLst>
      </pc:sldChg>
      <pc:sldChg chg="addSp modSp add mod">
        <pc:chgData name="Chatchawan Kuppatithamma" userId="8566eebeddda8ce0" providerId="LiveId" clId="{22877A00-8C3C-45EE-894B-A99B934FFE82}" dt="2025-01-12T02:00:11.981" v="1495" actId="20577"/>
        <pc:sldMkLst>
          <pc:docMk/>
          <pc:sldMk cId="1414488555" sldId="439"/>
        </pc:sldMkLst>
        <pc:spChg chg="add mod">
          <ac:chgData name="Chatchawan Kuppatithamma" userId="8566eebeddda8ce0" providerId="LiveId" clId="{22877A00-8C3C-45EE-894B-A99B934FFE82}" dt="2025-01-12T01:55:11.060" v="1153" actId="1076"/>
          <ac:spMkLst>
            <pc:docMk/>
            <pc:sldMk cId="1414488555" sldId="439"/>
            <ac:spMk id="3" creationId="{33D8DC90-769A-7331-1A39-7A42BA6CD4C8}"/>
          </ac:spMkLst>
        </pc:spChg>
        <pc:graphicFrameChg chg="mod modGraphic">
          <ac:chgData name="Chatchawan Kuppatithamma" userId="8566eebeddda8ce0" providerId="LiveId" clId="{22877A00-8C3C-45EE-894B-A99B934FFE82}" dt="2025-01-12T02:00:11.981" v="1495" actId="20577"/>
          <ac:graphicFrameMkLst>
            <pc:docMk/>
            <pc:sldMk cId="1414488555" sldId="439"/>
            <ac:graphicFrameMk id="4" creationId="{DB0C04BF-503C-3512-10B6-6DF61BFD6B92}"/>
          </ac:graphicFrameMkLst>
        </pc:graphicFrameChg>
      </pc:sldChg>
      <pc:sldChg chg="modSp add mod">
        <pc:chgData name="Chatchawan Kuppatithamma" userId="8566eebeddda8ce0" providerId="LiveId" clId="{22877A00-8C3C-45EE-894B-A99B934FFE82}" dt="2025-01-12T02:03:10.750" v="1694" actId="6549"/>
        <pc:sldMkLst>
          <pc:docMk/>
          <pc:sldMk cId="1311404737" sldId="440"/>
        </pc:sldMkLst>
        <pc:spChg chg="mod">
          <ac:chgData name="Chatchawan Kuppatithamma" userId="8566eebeddda8ce0" providerId="LiveId" clId="{22877A00-8C3C-45EE-894B-A99B934FFE82}" dt="2025-01-12T02:00:30.808" v="1510" actId="20577"/>
          <ac:spMkLst>
            <pc:docMk/>
            <pc:sldMk cId="1311404737" sldId="440"/>
            <ac:spMk id="3" creationId="{2F373EAF-3DD5-8B0C-8EBC-C81187BE3DC1}"/>
          </ac:spMkLst>
        </pc:spChg>
        <pc:graphicFrameChg chg="mod modGraphic">
          <ac:chgData name="Chatchawan Kuppatithamma" userId="8566eebeddda8ce0" providerId="LiveId" clId="{22877A00-8C3C-45EE-894B-A99B934FFE82}" dt="2025-01-12T02:03:10.750" v="1694" actId="6549"/>
          <ac:graphicFrameMkLst>
            <pc:docMk/>
            <pc:sldMk cId="1311404737" sldId="440"/>
            <ac:graphicFrameMk id="4" creationId="{9D850240-5533-FB2A-AB65-CAB036BB98E6}"/>
          </ac:graphicFrameMkLst>
        </pc:graphicFrameChg>
      </pc:sldChg>
      <pc:sldChg chg="modSp add mod">
        <pc:chgData name="Chatchawan Kuppatithamma" userId="8566eebeddda8ce0" providerId="LiveId" clId="{22877A00-8C3C-45EE-894B-A99B934FFE82}" dt="2025-01-12T02:06:35.200" v="1809" actId="20577"/>
        <pc:sldMkLst>
          <pc:docMk/>
          <pc:sldMk cId="528791379" sldId="441"/>
        </pc:sldMkLst>
        <pc:graphicFrameChg chg="modGraphic">
          <ac:chgData name="Chatchawan Kuppatithamma" userId="8566eebeddda8ce0" providerId="LiveId" clId="{22877A00-8C3C-45EE-894B-A99B934FFE82}" dt="2025-01-12T02:06:35.200" v="1809" actId="20577"/>
          <ac:graphicFrameMkLst>
            <pc:docMk/>
            <pc:sldMk cId="528791379" sldId="441"/>
            <ac:graphicFrameMk id="4" creationId="{F975CB98-9E92-B5DF-49F6-86B49AE9E7B9}"/>
          </ac:graphicFrameMkLst>
        </pc:graphicFrameChg>
      </pc:sldChg>
      <pc:sldChg chg="modSp add mod">
        <pc:chgData name="Chatchawan Kuppatithamma" userId="8566eebeddda8ce0" providerId="LiveId" clId="{22877A00-8C3C-45EE-894B-A99B934FFE82}" dt="2025-01-12T02:08:59.217" v="2036" actId="20577"/>
        <pc:sldMkLst>
          <pc:docMk/>
          <pc:sldMk cId="2557655261" sldId="442"/>
        </pc:sldMkLst>
        <pc:graphicFrameChg chg="modGraphic">
          <ac:chgData name="Chatchawan Kuppatithamma" userId="8566eebeddda8ce0" providerId="LiveId" clId="{22877A00-8C3C-45EE-894B-A99B934FFE82}" dt="2025-01-12T02:08:59.217" v="2036" actId="20577"/>
          <ac:graphicFrameMkLst>
            <pc:docMk/>
            <pc:sldMk cId="2557655261" sldId="442"/>
            <ac:graphicFrameMk id="4" creationId="{DF68FD72-D1CD-B11D-D997-B0C94844114C}"/>
          </ac:graphicFrameMkLst>
        </pc:graphicFrameChg>
      </pc:sldChg>
      <pc:sldChg chg="addSp delSp modSp add mod">
        <pc:chgData name="Chatchawan Kuppatithamma" userId="8566eebeddda8ce0" providerId="LiveId" clId="{22877A00-8C3C-45EE-894B-A99B934FFE82}" dt="2025-01-15T07:22:23.297" v="2511" actId="478"/>
        <pc:sldMkLst>
          <pc:docMk/>
          <pc:sldMk cId="903750075" sldId="443"/>
        </pc:sldMkLst>
        <pc:graphicFrameChg chg="mod modGraphic">
          <ac:chgData name="Chatchawan Kuppatithamma" userId="8566eebeddda8ce0" providerId="LiveId" clId="{22877A00-8C3C-45EE-894B-A99B934FFE82}" dt="2025-01-15T07:22:13.635" v="2510" actId="20577"/>
          <ac:graphicFrameMkLst>
            <pc:docMk/>
            <pc:sldMk cId="903750075" sldId="443"/>
            <ac:graphicFrameMk id="4" creationId="{01DBC0B4-3205-4840-143D-F3BBB0302256}"/>
          </ac:graphicFrameMkLst>
        </pc:graphicFrameChg>
      </pc:sldChg>
    </pc:docChg>
  </pc:docChgLst>
  <pc:docChgLst>
    <pc:chgData name="Chatchawan Kuppatithamma" userId="8566eebeddda8ce0" providerId="LiveId" clId="{894E281A-7D55-484D-85C9-B98D2199042F}"/>
    <pc:docChg chg="undo custSel addSld delSld modSld">
      <pc:chgData name="Chatchawan Kuppatithamma" userId="8566eebeddda8ce0" providerId="LiveId" clId="{894E281A-7D55-484D-85C9-B98D2199042F}" dt="2025-03-02T06:41:19.681" v="2" actId="680"/>
      <pc:docMkLst>
        <pc:docMk/>
      </pc:docMkLst>
      <pc:sldChg chg="modSp mod">
        <pc:chgData name="Chatchawan Kuppatithamma" userId="8566eebeddda8ce0" providerId="LiveId" clId="{894E281A-7D55-484D-85C9-B98D2199042F}" dt="2025-03-02T06:26:14.575" v="0" actId="14100"/>
        <pc:sldMkLst>
          <pc:docMk/>
          <pc:sldMk cId="1317431567" sldId="436"/>
        </pc:sldMkLst>
        <pc:picChg chg="mod">
          <ac:chgData name="Chatchawan Kuppatithamma" userId="8566eebeddda8ce0" providerId="LiveId" clId="{894E281A-7D55-484D-85C9-B98D2199042F}" dt="2025-03-02T06:26:14.575" v="0" actId="14100"/>
          <ac:picMkLst>
            <pc:docMk/>
            <pc:sldMk cId="1317431567" sldId="436"/>
            <ac:picMk id="10" creationId="{4968E0DB-E9C4-6AEB-7663-CD7FD5F44B8B}"/>
          </ac:picMkLst>
        </pc:picChg>
      </pc:sldChg>
      <pc:sldChg chg="new del">
        <pc:chgData name="Chatchawan Kuppatithamma" userId="8566eebeddda8ce0" providerId="LiveId" clId="{894E281A-7D55-484D-85C9-B98D2199042F}" dt="2025-03-02T06:41:19.681" v="2" actId="680"/>
        <pc:sldMkLst>
          <pc:docMk/>
          <pc:sldMk cId="1511516092" sldId="44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566eebeddda8ce0/1&#3591;&#3634;&#3609;&#3588;&#3640;&#3603;&#3616;&#3634;&#3614;&#3627;&#3657;&#3629;&#3591;&#3649;&#3621;&#3611;/3%20&#3648;&#3588;&#3619;&#3639;&#3629;&#3586;&#3656;&#3634;&#3618;&#3594;&#3633;&#3609;&#3626;&#3641;&#3605;&#3619;/Smart%20LAB/&#3623;&#3636;&#3648;&#3588;&#3619;&#3634;&#3632;&#3627;&#3660;&#3586;&#3657;&#3629;&#3617;&#3641;&#3621;%20smart%20lab/&#3586;&#3657;&#3629;&#3617;&#3641;&#3621;&#3617;&#3656;&#3623;&#3591;&#3626;&#3634;&#3617;&#3626;&#3636;&#3610;/&#3648;&#3585;&#3655;&#3610;&#3586;&#3657;&#3629;&#3617;&#3641;&#3621;%20smart%20lab%20&#3617;&#3656;&#3623;&#3591;&#3626;&#3634;&#3617;&#3626;&#3636;&#361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BUN/Cr Ratio (&lt;=0.4)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2.7727731299212598E-2"/>
          <c:y val="1.9447218291878798E-2"/>
          <c:w val="0.9472722687007874"/>
          <c:h val="0.749691759984512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</c:f>
              <c:numCache>
                <c:formatCode>mmm\-yy</c:formatCode>
                <c:ptCount val="4"/>
                <c:pt idx="0">
                  <c:v>24746</c:v>
                </c:pt>
                <c:pt idx="1">
                  <c:v>24777</c:v>
                </c:pt>
                <c:pt idx="2">
                  <c:v>24807</c:v>
                </c:pt>
                <c:pt idx="3">
                  <c:v>24838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0.34</c:v>
                </c:pt>
                <c:pt idx="1">
                  <c:v>0.16</c:v>
                </c:pt>
                <c:pt idx="2">
                  <c:v>0.18</c:v>
                </c:pt>
                <c:pt idx="3">
                  <c:v>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09-4B36-968B-0B7996471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0291695"/>
        <c:axId val="1200288335"/>
      </c:lineChart>
      <c:dateAx>
        <c:axId val="1200291695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200288335"/>
        <c:crosses val="autoZero"/>
        <c:auto val="1"/>
        <c:lblOffset val="100"/>
        <c:baseTimeUnit val="months"/>
      </c:dateAx>
      <c:valAx>
        <c:axId val="1200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20029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Lipid/LDL Ratio (&lt;=0.1)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</c:f>
              <c:numCache>
                <c:formatCode>mmm\-yy</c:formatCode>
                <c:ptCount val="4"/>
                <c:pt idx="0">
                  <c:v>24746</c:v>
                </c:pt>
                <c:pt idx="1">
                  <c:v>24777</c:v>
                </c:pt>
                <c:pt idx="2">
                  <c:v>24807</c:v>
                </c:pt>
                <c:pt idx="3">
                  <c:v>24838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0.08</c:v>
                </c:pt>
                <c:pt idx="1">
                  <c:v>0.03</c:v>
                </c:pt>
                <c:pt idx="2">
                  <c:v>0.03</c:v>
                </c:pt>
                <c:pt idx="3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E5-4293-ADD0-82D0761A5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8585199"/>
        <c:axId val="1768585679"/>
      </c:lineChart>
      <c:dateAx>
        <c:axId val="176858519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768585679"/>
        <c:crosses val="autoZero"/>
        <c:auto val="1"/>
        <c:lblOffset val="100"/>
        <c:baseTimeUnit val="months"/>
      </c:dateAx>
      <c:valAx>
        <c:axId val="176858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76858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800"/>
              <a:t>รวมมูลค่าลดได้ (บาท)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รวม!$J$2</c:f>
              <c:strCache>
                <c:ptCount val="1"/>
                <c:pt idx="0">
                  <c:v> รวมลดได้แต่ละปี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824-4C33-8FE4-3C858EAE0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รวม!$B$3:$B$17</c:f>
              <c:numCache>
                <c:formatCode>General</c:formatCode>
                <c:ptCount val="15"/>
                <c:pt idx="0">
                  <c:v>2553</c:v>
                </c:pt>
                <c:pt idx="1">
                  <c:v>2554</c:v>
                </c:pt>
                <c:pt idx="2">
                  <c:v>2555</c:v>
                </c:pt>
                <c:pt idx="3">
                  <c:v>2556</c:v>
                </c:pt>
                <c:pt idx="4">
                  <c:v>2557</c:v>
                </c:pt>
                <c:pt idx="5">
                  <c:v>2558</c:v>
                </c:pt>
                <c:pt idx="6">
                  <c:v>2559</c:v>
                </c:pt>
                <c:pt idx="7">
                  <c:v>2560</c:v>
                </c:pt>
                <c:pt idx="8">
                  <c:v>2561</c:v>
                </c:pt>
                <c:pt idx="9">
                  <c:v>2562</c:v>
                </c:pt>
                <c:pt idx="10">
                  <c:v>2563</c:v>
                </c:pt>
                <c:pt idx="11">
                  <c:v>2564</c:v>
                </c:pt>
                <c:pt idx="12">
                  <c:v>2565</c:v>
                </c:pt>
                <c:pt idx="13">
                  <c:v>2566</c:v>
                </c:pt>
                <c:pt idx="14">
                  <c:v>2567</c:v>
                </c:pt>
              </c:numCache>
            </c:numRef>
          </c:cat>
          <c:val>
            <c:numRef>
              <c:f>รวม!$J$3:$J$17</c:f>
              <c:numCache>
                <c:formatCode>_(* #,##0.00_);_(* \(#,##0.00\);_(* "-"??_);_(@_)</c:formatCode>
                <c:ptCount val="15"/>
                <c:pt idx="0">
                  <c:v>261747.73</c:v>
                </c:pt>
                <c:pt idx="1">
                  <c:v>331177.65999999997</c:v>
                </c:pt>
                <c:pt idx="2">
                  <c:v>528971.45000000007</c:v>
                </c:pt>
                <c:pt idx="3">
                  <c:v>865315.7</c:v>
                </c:pt>
                <c:pt idx="4">
                  <c:v>977600.19</c:v>
                </c:pt>
                <c:pt idx="5">
                  <c:v>949320.2</c:v>
                </c:pt>
                <c:pt idx="6">
                  <c:v>713543.28999999992</c:v>
                </c:pt>
                <c:pt idx="7">
                  <c:v>1000606.62</c:v>
                </c:pt>
                <c:pt idx="8">
                  <c:v>1191325.7400000002</c:v>
                </c:pt>
                <c:pt idx="9">
                  <c:v>1040907.88</c:v>
                </c:pt>
                <c:pt idx="10">
                  <c:v>1268621.93</c:v>
                </c:pt>
                <c:pt idx="11">
                  <c:v>1313817.2</c:v>
                </c:pt>
                <c:pt idx="12">
                  <c:v>1214987.54</c:v>
                </c:pt>
                <c:pt idx="13">
                  <c:v>1273906.8999999999</c:v>
                </c:pt>
                <c:pt idx="14">
                  <c:v>1485540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4-4C33-8FE4-3C858EAE01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20868800"/>
        <c:axId val="2011514512"/>
      </c:barChart>
      <c:catAx>
        <c:axId val="202086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11514512"/>
        <c:crosses val="autoZero"/>
        <c:auto val="1"/>
        <c:lblAlgn val="ctr"/>
        <c:lblOffset val="100"/>
        <c:noMultiLvlLbl val="0"/>
      </c:catAx>
      <c:valAx>
        <c:axId val="201151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2086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3AF4F-A7B6-0E41-A0C5-EDD9DA2FC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31478-FDA0-84E2-A250-C703D54B5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7A46D-2D68-DDE2-5ACE-678D121F0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AC65-498B-4F92-946D-7AAC70255EEE}" type="datetimeFigureOut">
              <a:rPr lang="th-TH" smtClean="0"/>
              <a:t>02/03/68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5274D-007E-8035-3087-F865C8A4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B7B4-60FF-39DE-D188-306005CD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C94-6A5F-4D46-90DD-66593DA43A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329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F53B-11F1-3501-142E-3647394F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715D7-8892-89D4-AB41-0E842F375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B05C2-5204-92B1-4F3D-09F8B9ADB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AC65-498B-4F92-946D-7AAC70255EEE}" type="datetimeFigureOut">
              <a:rPr lang="th-TH" smtClean="0"/>
              <a:t>02/03/68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1A627-7AD9-1859-4343-21BCF072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54496-DD61-9EF9-B80A-D8B35091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C94-6A5F-4D46-90DD-66593DA43A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805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140E7-5EAB-6361-287A-B21628E20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1A4BF-F712-68F5-A86F-15BBF378E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60D8E-1D31-BE78-149C-7DB47072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AC65-498B-4F92-946D-7AAC70255EEE}" type="datetimeFigureOut">
              <a:rPr lang="th-TH" smtClean="0"/>
              <a:t>02/03/68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BCA2A-422D-CA03-44FA-7023C855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30356-D9CB-4722-2FAB-867DD349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C94-6A5F-4D46-90DD-66593DA43A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497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AD82-D54C-5FBC-C0CB-60474FCE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A03FE-76ED-68EB-4EB2-1827016ED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EB382-2402-CDA9-CCFD-0310EA27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AC65-498B-4F92-946D-7AAC70255EEE}" type="datetimeFigureOut">
              <a:rPr lang="th-TH" smtClean="0"/>
              <a:t>02/03/68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0E720-EE21-E686-796D-118195223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70968-6DB1-70BE-BAA8-BAE9E363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C94-6A5F-4D46-90DD-66593DA43A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858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3402-3612-0176-06AE-9240CEAA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171D7-BAC9-480B-1120-82D356FDC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6E325-5BE6-D2D8-66C1-DD62CCE8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AC65-498B-4F92-946D-7AAC70255EEE}" type="datetimeFigureOut">
              <a:rPr lang="th-TH" smtClean="0"/>
              <a:t>02/03/68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B09DD-0641-9259-CD94-96BCE350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124CA-E481-811E-B367-70D8570C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C94-6A5F-4D46-90DD-66593DA43A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276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2DEE4-4BB3-B153-2FD6-3F75A15F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36AD-54C3-02DC-68E2-B66FAF002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68201-C3CD-0E5A-6181-1279B9D7F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1094F-3EE0-D5E0-A3CD-ECC8E7F4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AC65-498B-4F92-946D-7AAC70255EEE}" type="datetimeFigureOut">
              <a:rPr lang="th-TH" smtClean="0"/>
              <a:t>02/03/68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AF26-8194-6A77-1C6E-DF47A4815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3BD56-6D2E-7424-33B3-410B18F0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C94-6A5F-4D46-90DD-66593DA43A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169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EF6D-CEAF-B5A1-1397-60D4FB09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7DC30-6357-9714-519D-CC4E55D3C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B5732-E225-77AC-0702-099D1CF01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5CC8E3-9A89-597E-7057-AA691FF67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326A2-378D-1221-C7EE-FC931E967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2366B0-1703-BBCD-1EB6-DA8E668C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AC65-498B-4F92-946D-7AAC70255EEE}" type="datetimeFigureOut">
              <a:rPr lang="th-TH" smtClean="0"/>
              <a:t>02/03/68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E8378-50D6-3BE9-CB11-4110AEB1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EEA300-1887-1D34-5058-838BAFF1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C94-6A5F-4D46-90DD-66593DA43A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812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1184-05D2-9106-5F9C-0FAD0E66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EBA74-797B-D8DE-B763-74F02149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AC65-498B-4F92-946D-7AAC70255EEE}" type="datetimeFigureOut">
              <a:rPr lang="th-TH" smtClean="0"/>
              <a:t>02/03/68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491CC-41F6-0B3E-4060-D3BF850F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3AF13-6F7F-4FCE-7EF5-509E37B8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C94-6A5F-4D46-90DD-66593DA43A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33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FB01B-5979-6F20-5337-AA89FA78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AC65-498B-4F92-946D-7AAC70255EEE}" type="datetimeFigureOut">
              <a:rPr lang="th-TH" smtClean="0"/>
              <a:t>02/03/68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09437E-8C43-80F8-F0BA-5EF2A979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75139-9F51-7CF1-DDF7-251A3646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C94-6A5F-4D46-90DD-66593DA43A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00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606A-9A6C-303A-368E-0FD136DE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A7E27-4FE9-1C3E-20AC-D31483ABD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4309D-7CB0-0653-4C06-D6897B271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8AE7D-F944-7ADB-6007-7166D56A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AC65-498B-4F92-946D-7AAC70255EEE}" type="datetimeFigureOut">
              <a:rPr lang="th-TH" smtClean="0"/>
              <a:t>02/03/68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C56B4-DD74-98F8-ABF5-1BB476EC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A1741-BF27-4870-081C-01D4A704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C94-6A5F-4D46-90DD-66593DA43A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143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7734-B917-333E-37C7-234050D0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05527-0E33-76B1-3C36-607581AA5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C0F1E-BC3C-9D02-D1FD-A648B1475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A5C8C-D055-08E1-7925-5662CD8A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AC65-498B-4F92-946D-7AAC70255EEE}" type="datetimeFigureOut">
              <a:rPr lang="th-TH" smtClean="0"/>
              <a:t>02/03/68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0D19E-757C-F289-CCD7-CB199793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5C992-7C7D-0EC3-6EDB-C4715C9A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5C94-6A5F-4D46-90DD-66593DA43A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323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22584-D401-286A-0CEA-99F47829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384D3-47B4-0A93-2070-CDB7A48B7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E0D2C-201F-F84A-96EB-1C5328ED0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7AC65-498B-4F92-946D-7AAC70255EEE}" type="datetimeFigureOut">
              <a:rPr lang="th-TH" smtClean="0"/>
              <a:t>02/03/68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03DFD-A6BA-9BE1-3026-5AF48B646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1F592-D7FF-56BA-97D4-B9BE79E82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355C94-6A5F-4D46-90DD-66593DA43A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598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5C943-EA45-4863-B8CD-B577D4910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pPr algn="l"/>
            <a:r>
              <a:rPr lang="th-TH" sz="4800" dirty="0"/>
              <a:t>ประชุมคณะกรรม </a:t>
            </a:r>
            <a:r>
              <a:rPr lang="en-US" sz="4800" dirty="0"/>
              <a:t>RLU </a:t>
            </a:r>
            <a:r>
              <a:rPr lang="th-TH" sz="4800" dirty="0"/>
              <a:t>รพ.ม่วงสามสิบ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C29A0-7545-4514-285D-E47C6D11E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/>
          </a:bodyPr>
          <a:lstStyle/>
          <a:p>
            <a:pPr algn="l"/>
            <a:r>
              <a:rPr lang="th-TH" sz="3600" dirty="0">
                <a:solidFill>
                  <a:srgbClr val="FFFFFF"/>
                </a:solidFill>
              </a:rPr>
              <a:t>26 กุมภาพันธ์ 2568</a:t>
            </a:r>
          </a:p>
        </p:txBody>
      </p:sp>
    </p:spTree>
    <p:extLst>
      <p:ext uri="{BB962C8B-B14F-4D97-AF65-F5344CB8AC3E}">
        <p14:creationId xmlns:p14="http://schemas.microsoft.com/office/powerpoint/2010/main" val="210195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29DEC-C32B-1571-10EB-8AE082BBA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D674D-A874-9813-EB5E-26B5C578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th-TH" dirty="0"/>
              <a:t>ตัวชี้วัด </a:t>
            </a:r>
            <a:r>
              <a:rPr lang="en-US" dirty="0"/>
              <a:t>RLU </a:t>
            </a:r>
            <a:r>
              <a:rPr lang="th-TH" dirty="0"/>
              <a:t>ในการจัด </a:t>
            </a:r>
            <a:r>
              <a:rPr lang="en-US" dirty="0"/>
              <a:t>ranking </a:t>
            </a:r>
            <a:r>
              <a:rPr lang="th-TH" dirty="0"/>
              <a:t>ของ สสจ.อุบลฯ ปีงบฯ 2568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DBC0B4-3205-4840-143D-F3BBB0302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24551"/>
              </p:ext>
            </p:extLst>
          </p:nvPr>
        </p:nvGraphicFramePr>
        <p:xfrm>
          <a:off x="880872" y="2202752"/>
          <a:ext cx="10515600" cy="3809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752">
                  <a:extLst>
                    <a:ext uri="{9D8B030D-6E8A-4147-A177-3AD203B41FA5}">
                      <a16:colId xmlns:a16="http://schemas.microsoft.com/office/drawing/2014/main" val="1445054242"/>
                    </a:ext>
                  </a:extLst>
                </a:gridCol>
                <a:gridCol w="8689848">
                  <a:extLst>
                    <a:ext uri="{9D8B030D-6E8A-4147-A177-3AD203B41FA5}">
                      <a16:colId xmlns:a16="http://schemas.microsoft.com/office/drawing/2014/main" val="1932035867"/>
                    </a:ext>
                  </a:extLst>
                </a:gridCol>
              </a:tblGrid>
              <a:tr h="567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คะแนน </a:t>
                      </a:r>
                      <a:r>
                        <a:rPr lang="en-US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Ranking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เกณฑ์การประเมิน / กิจกรรม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733077"/>
                  </a:ext>
                </a:extLst>
              </a:tr>
              <a:tr h="2718714">
                <a:tc>
                  <a:txBody>
                    <a:bodyPr/>
                    <a:lstStyle/>
                    <a:p>
                      <a:pPr algn="ctr"/>
                      <a:endParaRPr lang="th-TH" sz="2400" b="1" kern="1200" dirty="0">
                        <a:solidFill>
                          <a:schemeClr val="lt1"/>
                        </a:solidFill>
                        <a:effectLst/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2400" b="1" kern="1200" dirty="0">
                          <a:solidFill>
                            <a:schemeClr val="lt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บันไดขั้นที่ 5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2400" b="1" kern="1200" dirty="0">
                          <a:solidFill>
                            <a:schemeClr val="lt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(5 คะแนน)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มีการดำเนินงานตามขั้นที่ 1-4</a:t>
                      </a:r>
                      <a:endParaRPr lang="en-US" sz="26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มีผลลัพธ์ ผู้ป่วยเบาหวานได้รับการตรวจ </a:t>
                      </a:r>
                      <a:r>
                        <a:rPr lang="en-US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HbA1c </a:t>
                      </a: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ซ้ำภายใน 90 วัน ไม่เกินร้อยละ 10</a:t>
                      </a: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มีผลลัพธ์ ผู้ป่วยได้รับการตรวจ </a:t>
                      </a:r>
                      <a:r>
                        <a:rPr lang="en-US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HbA1c </a:t>
                      </a: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อย่างน้อยปีละ 1 ครั้ง มากกว่าร้อยละ 70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มีผลลัพธ์ตัวชี้วัด </a:t>
                      </a:r>
                      <a:r>
                        <a:rPr lang="en-US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RLU </a:t>
                      </a: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อื่นๆ แสดงอัตราการสั่งตรวจซ้ำหรือการสั่งตรวจที่ไม่จำเป็น ลดลงไม่น้อยกว่าร้อยละ 25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มีแผนพัฒนาเรื่อง </a:t>
                      </a:r>
                      <a:r>
                        <a:rPr lang="en-US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RLU </a:t>
                      </a: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ในปีต่อไป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9467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4A9688-75ED-AB55-DC6A-1896387BD522}"/>
              </a:ext>
            </a:extLst>
          </p:cNvPr>
          <p:cNvSpPr txBox="1"/>
          <p:nvPr/>
        </p:nvSpPr>
        <p:spPr>
          <a:xfrm>
            <a:off x="838200" y="1499616"/>
            <a:ext cx="4564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เกณฑ์การประเมินผล </a:t>
            </a:r>
            <a:r>
              <a:rPr lang="en-US" dirty="0"/>
              <a:t>Ranking </a:t>
            </a:r>
            <a:r>
              <a:rPr lang="th-TH" dirty="0"/>
              <a:t>ปี </a:t>
            </a:r>
            <a:r>
              <a:rPr lang="en-US" dirty="0"/>
              <a:t>2568 </a:t>
            </a:r>
            <a:r>
              <a:rPr lang="th-TH" dirty="0"/>
              <a:t>(ต่อ)</a:t>
            </a:r>
          </a:p>
        </p:txBody>
      </p:sp>
    </p:spTree>
    <p:extLst>
      <p:ext uri="{BB962C8B-B14F-4D97-AF65-F5344CB8AC3E}">
        <p14:creationId xmlns:p14="http://schemas.microsoft.com/office/powerpoint/2010/main" val="90375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4C3A4-5F32-7839-43E9-CF04EDF8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วาระที่ 3 เพื่อพิจารณา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6DB7-5EF1-2DF6-F790-4D304FC9E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3.1 เพิ่มตัวชี้วัดตามการ </a:t>
            </a:r>
            <a:r>
              <a:rPr lang="en-US" dirty="0"/>
              <a:t>ranking </a:t>
            </a:r>
            <a:r>
              <a:rPr lang="th-TH" dirty="0"/>
              <a:t>ของ สสจ.อุบลฯ ปีงบฯ 2568</a:t>
            </a:r>
          </a:p>
          <a:p>
            <a:pPr marL="0" indent="0">
              <a:buNone/>
            </a:pPr>
            <a:r>
              <a:rPr lang="th-TH" dirty="0"/>
              <a:t>	3.1.1 ร้อยละของผู้ป่วยที่ได้รับการตรวจ </a:t>
            </a:r>
            <a:r>
              <a:rPr lang="en-US" dirty="0"/>
              <a:t>HbA1c </a:t>
            </a:r>
            <a:r>
              <a:rPr lang="th-TH" dirty="0"/>
              <a:t>ซ้ำภายใน 90 วัน</a:t>
            </a:r>
          </a:p>
          <a:p>
            <a:pPr marL="0" indent="0">
              <a:buNone/>
            </a:pPr>
            <a:r>
              <a:rPr lang="th-TH" dirty="0"/>
              <a:t>	3.1.2 ขอแก้ไข </a:t>
            </a:r>
            <a:r>
              <a:rPr lang="en-US" dirty="0"/>
              <a:t>Due day </a:t>
            </a:r>
            <a:r>
              <a:rPr lang="th-TH" dirty="0"/>
              <a:t>ของ </a:t>
            </a:r>
            <a:r>
              <a:rPr lang="en-US" dirty="0"/>
              <a:t>HbA1c </a:t>
            </a:r>
            <a:r>
              <a:rPr lang="th-TH" dirty="0"/>
              <a:t>จาก 84 วันเป็น 90 วัน</a:t>
            </a:r>
          </a:p>
        </p:txBody>
      </p:sp>
    </p:spTree>
    <p:extLst>
      <p:ext uri="{BB962C8B-B14F-4D97-AF65-F5344CB8AC3E}">
        <p14:creationId xmlns:p14="http://schemas.microsoft.com/office/powerpoint/2010/main" val="366349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D9E30-B6E1-8FAB-CD02-317B0294F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FD54-7E79-4A65-5693-672B7935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3.2 การแจ้งเตือนใน </a:t>
            </a:r>
            <a:r>
              <a:rPr lang="en-US" dirty="0" err="1"/>
              <a:t>Mbase</a:t>
            </a:r>
            <a:endParaRPr lang="th-T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BA1CF4-CD02-534C-08AA-50F1F36B7C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7453"/>
              </p:ext>
            </p:extLst>
          </p:nvPr>
        </p:nvGraphicFramePr>
        <p:xfrm>
          <a:off x="838200" y="1825625"/>
          <a:ext cx="105156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784">
                  <a:extLst>
                    <a:ext uri="{9D8B030D-6E8A-4147-A177-3AD203B41FA5}">
                      <a16:colId xmlns:a16="http://schemas.microsoft.com/office/drawing/2014/main" val="2655354857"/>
                    </a:ext>
                  </a:extLst>
                </a:gridCol>
                <a:gridCol w="1664208">
                  <a:extLst>
                    <a:ext uri="{9D8B030D-6E8A-4147-A177-3AD203B41FA5}">
                      <a16:colId xmlns:a16="http://schemas.microsoft.com/office/drawing/2014/main" val="3185547654"/>
                    </a:ext>
                  </a:extLst>
                </a:gridCol>
                <a:gridCol w="2478024">
                  <a:extLst>
                    <a:ext uri="{9D8B030D-6E8A-4147-A177-3AD203B41FA5}">
                      <a16:colId xmlns:a16="http://schemas.microsoft.com/office/drawing/2014/main" val="969557399"/>
                    </a:ext>
                  </a:extLst>
                </a:gridCol>
                <a:gridCol w="1548384">
                  <a:extLst>
                    <a:ext uri="{9D8B030D-6E8A-4147-A177-3AD203B41FA5}">
                      <a16:colId xmlns:a16="http://schemas.microsoft.com/office/drawing/2014/main" val="386840470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2503332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178012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  <a:r>
                        <a:rPr lang="th-TH" dirty="0"/>
                        <a:t> วัน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r>
                        <a:rPr lang="th-TH" dirty="0"/>
                        <a:t> วัน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 </a:t>
                      </a:r>
                      <a:r>
                        <a:rPr lang="th-TH" dirty="0"/>
                        <a:t>วัน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90 วัน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3</a:t>
                      </a:r>
                      <a:r>
                        <a:rPr lang="en-US" dirty="0"/>
                        <a:t>6,500 </a:t>
                      </a:r>
                      <a:r>
                        <a:rPr lang="th-TH" dirty="0"/>
                        <a:t>วัน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168 วัน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13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Anti-HIV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LDL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HBsAg, </a:t>
                      </a:r>
                      <a:r>
                        <a:rPr lang="en-US" dirty="0" err="1"/>
                        <a:t>HBsAb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HbA1c</a:t>
                      </a:r>
                      <a:endParaRPr lang="th-TH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Hb Typing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TSH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685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Anti-HIV (ELISA)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Lipid profile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Anti-HBc, Anti-</a:t>
                      </a:r>
                      <a:r>
                        <a:rPr lang="en-US" dirty="0" err="1"/>
                        <a:t>HBe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HLA-B*58:01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66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HBe</a:t>
                      </a:r>
                      <a:r>
                        <a:rPr lang="en-US" dirty="0"/>
                        <a:t> Ag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61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Anti-HAV total, </a:t>
                      </a:r>
                      <a:br>
                        <a:rPr lang="en-US" dirty="0"/>
                      </a:br>
                      <a:r>
                        <a:rPr lang="en-US" dirty="0"/>
                        <a:t>Anti-HAV IgM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86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Anti-HCV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7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HBV VL, HCV VL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449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845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319C-6E9E-AE13-A210-AF317A8D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3.2 การแจ้งเตือนใน </a:t>
            </a:r>
            <a:r>
              <a:rPr lang="en-US" dirty="0" err="1"/>
              <a:t>Mbase</a:t>
            </a:r>
            <a:r>
              <a:rPr lang="en-US" dirty="0"/>
              <a:t> </a:t>
            </a:r>
            <a:r>
              <a:rPr lang="th-TH" dirty="0"/>
              <a:t>(ต่อ)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17D0-DE63-F80B-69EE-00D3BEECD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สามารถสั่งตรวจได้หากต้องการตรวจเร็วกว่าที่กำหนด</a:t>
            </a:r>
          </a:p>
          <a:p>
            <a:pPr lvl="1"/>
            <a:r>
              <a:rPr lang="th-TH" dirty="0"/>
              <a:t>ระบุเหตุผล</a:t>
            </a:r>
          </a:p>
          <a:p>
            <a:pPr lvl="1"/>
            <a:r>
              <a:rPr lang="th-TH" dirty="0"/>
              <a:t>บันทึกเหตุผลไว้ในฐานข้อมูล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1035778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B6E5F6-F253-FF9E-B8FD-E5AADBEC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3.3 ผลลัพธ์ตัวชี้วัด</a:t>
            </a:r>
            <a:b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RLU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รพ.ม่วงสามสิบ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7103B6-90BB-3C02-E252-E87360531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908" y="3700594"/>
            <a:ext cx="5425781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ไตรมาส 1 ปีงบประมาณ 2568</a:t>
            </a: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86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RLU </a:t>
            </a:r>
            <a:endParaRPr lang="th-TH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งดการส่ง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BUN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คู่กับ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Creatinine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ในกรณีที่ไม่จำเป็น เช่น การตรวจประจำปีในโรคเรื้อรัง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ต่างๆ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เลือกส่งตรวจเพียง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LDL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ตัวเดียวในกรณีที่เคยส่งตรวจ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Complete 	Lipid Profile 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แล้วและกำลังให้การรักษาเพื่อลดระดับ 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LDL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เป็นหลัก ในกรณีที่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LDL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goal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แล้วสามารถขอเพิ่มรายการ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อื่นๆ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หรืออาจส่งตรวจในครั้งถัดๆ ไปได้</a:t>
            </a: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231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F8D3-5E7B-3079-88C8-99D1F158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th-TH" dirty="0"/>
              <a:t>กำหนดตัวชี้วัด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C9BA7-5CFB-CA75-6527-53FC051D5A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984443"/>
                <a:ext cx="5257800" cy="4192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dirty="0"/>
                  <a:t>ลำดับที่ 1</a:t>
                </a:r>
              </a:p>
              <a:p>
                <a:pPr marL="0" indent="0">
                  <a:buNone/>
                </a:pPr>
                <a:r>
                  <a:rPr lang="th-TH" dirty="0"/>
                  <a:t>ชื่อตัวชี้วัด </a:t>
                </a:r>
                <a:r>
                  <a:rPr lang="en-US" dirty="0"/>
                  <a:t>: BUN / Creatinine Ratio</a:t>
                </a:r>
              </a:p>
              <a:p>
                <a:pPr marL="0" indent="0">
                  <a:buNone/>
                </a:pPr>
                <a:r>
                  <a:rPr lang="th-TH" dirty="0"/>
                  <a:t>เป้าหมาย </a:t>
                </a:r>
                <a:r>
                  <a:rPr lang="en-US" dirty="0"/>
                  <a:t>: </a:t>
                </a:r>
                <a:r>
                  <a:rPr lang="th-TH" dirty="0"/>
                  <a:t>น้อยกว่าหรือเท่ากับ 0.4</a:t>
                </a:r>
              </a:p>
              <a:p>
                <a:pPr marL="0" indent="0">
                  <a:buNone/>
                </a:pPr>
                <a:endParaRPr lang="th-TH" dirty="0"/>
              </a:p>
              <a:p>
                <a:pPr marL="0" indent="0">
                  <a:buNone/>
                </a:pPr>
                <a:r>
                  <a:rPr lang="th-TH" dirty="0"/>
                  <a:t>วิธีการคำนวณ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𝐵𝑈𝑁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𝐶𝑟𝑒𝑎𝑡𝑖𝑛𝑖𝑛𝑒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th-TH" dirty="0"/>
              </a:p>
              <a:p>
                <a:pPr marL="0" indent="0">
                  <a:buNone/>
                </a:pPr>
                <a:r>
                  <a:rPr lang="th-TH" dirty="0"/>
                  <a:t>ความถี่ในการติดตาม ทุก 3 เดือน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C9BA7-5CFB-CA75-6527-53FC051D5A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984443"/>
                <a:ext cx="5257800" cy="4192520"/>
              </a:xfrm>
              <a:blipFill>
                <a:blip r:embed="rId2"/>
                <a:stretch>
                  <a:fillRect l="-2436" t="-24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9D282F-9179-D017-5BD7-78558D88F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386026"/>
              </p:ext>
            </p:extLst>
          </p:nvPr>
        </p:nvGraphicFramePr>
        <p:xfrm>
          <a:off x="6541052" y="2193899"/>
          <a:ext cx="5071829" cy="229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914">
                  <a:extLst>
                    <a:ext uri="{9D8B030D-6E8A-4147-A177-3AD203B41FA5}">
                      <a16:colId xmlns:a16="http://schemas.microsoft.com/office/drawing/2014/main" val="3978805522"/>
                    </a:ext>
                  </a:extLst>
                </a:gridCol>
                <a:gridCol w="806183">
                  <a:extLst>
                    <a:ext uri="{9D8B030D-6E8A-4147-A177-3AD203B41FA5}">
                      <a16:colId xmlns:a16="http://schemas.microsoft.com/office/drawing/2014/main" val="3395428999"/>
                    </a:ext>
                  </a:extLst>
                </a:gridCol>
                <a:gridCol w="806183">
                  <a:extLst>
                    <a:ext uri="{9D8B030D-6E8A-4147-A177-3AD203B41FA5}">
                      <a16:colId xmlns:a16="http://schemas.microsoft.com/office/drawing/2014/main" val="1673215000"/>
                    </a:ext>
                  </a:extLst>
                </a:gridCol>
                <a:gridCol w="806183">
                  <a:extLst>
                    <a:ext uri="{9D8B030D-6E8A-4147-A177-3AD203B41FA5}">
                      <a16:colId xmlns:a16="http://schemas.microsoft.com/office/drawing/2014/main" val="3548993316"/>
                    </a:ext>
                  </a:extLst>
                </a:gridCol>
                <a:gridCol w="806183">
                  <a:extLst>
                    <a:ext uri="{9D8B030D-6E8A-4147-A177-3AD203B41FA5}">
                      <a16:colId xmlns:a16="http://schemas.microsoft.com/office/drawing/2014/main" val="4067179334"/>
                    </a:ext>
                  </a:extLst>
                </a:gridCol>
                <a:gridCol w="806183">
                  <a:extLst>
                    <a:ext uri="{9D8B030D-6E8A-4147-A177-3AD203B41FA5}">
                      <a16:colId xmlns:a16="http://schemas.microsoft.com/office/drawing/2014/main" val="751967430"/>
                    </a:ext>
                  </a:extLst>
                </a:gridCol>
              </a:tblGrid>
              <a:tr h="574374">
                <a:tc>
                  <a:txBody>
                    <a:bodyPr/>
                    <a:lstStyle/>
                    <a:p>
                      <a:pPr algn="ctr"/>
                      <a:endParaRPr lang="th-TH" sz="26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0539" marR="130539" marT="65270" marB="65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2563</a:t>
                      </a:r>
                      <a:endParaRPr lang="th-TH" sz="26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0539" marR="130539" marT="65270" marB="65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2564</a:t>
                      </a:r>
                      <a:endParaRPr lang="th-TH" sz="26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0539" marR="130539" marT="65270" marB="65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2565</a:t>
                      </a:r>
                      <a:endParaRPr lang="th-TH" sz="26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0539" marR="130539" marT="65270" marB="65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2566</a:t>
                      </a:r>
                      <a:endParaRPr lang="th-TH" sz="2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0539" marR="130539" marT="65270" marB="65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2567</a:t>
                      </a:r>
                      <a:endParaRPr lang="th-TH" sz="2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0539" marR="130539" marT="65270" marB="65270"/>
                </a:tc>
                <a:extLst>
                  <a:ext uri="{0D108BD9-81ED-4DB2-BD59-A6C34878D82A}">
                    <a16:rowId xmlns:a16="http://schemas.microsoft.com/office/drawing/2014/main" val="539247980"/>
                  </a:ext>
                </a:extLst>
              </a:tr>
              <a:tr h="574374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BUN</a:t>
                      </a:r>
                      <a:endParaRPr lang="th-TH" sz="26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0539" marR="130539" marT="65270" marB="6527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r>
                        <a:rPr lang="en-US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007</a:t>
                      </a:r>
                    </a:p>
                  </a:txBody>
                  <a:tcPr marL="13598" marR="13598" marT="1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r>
                        <a:rPr lang="en-US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683</a:t>
                      </a:r>
                    </a:p>
                  </a:txBody>
                  <a:tcPr marL="13598" marR="13598" marT="1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</a:t>
                      </a:r>
                      <a:r>
                        <a:rPr lang="en-US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973</a:t>
                      </a:r>
                    </a:p>
                  </a:txBody>
                  <a:tcPr marL="13598" marR="13598" marT="1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</a:t>
                      </a:r>
                      <a:r>
                        <a:rPr lang="en-US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347</a:t>
                      </a:r>
                    </a:p>
                  </a:txBody>
                  <a:tcPr marL="13598" marR="13598" marT="1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14,686</a:t>
                      </a:r>
                      <a:endParaRPr lang="th-TH" sz="26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598" marR="13598" marT="13598" marB="0" anchor="b"/>
                </a:tc>
                <a:extLst>
                  <a:ext uri="{0D108BD9-81ED-4DB2-BD59-A6C34878D82A}">
                    <a16:rowId xmlns:a16="http://schemas.microsoft.com/office/drawing/2014/main" val="2265567440"/>
                  </a:ext>
                </a:extLst>
              </a:tr>
              <a:tr h="574374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Crea</a:t>
                      </a:r>
                      <a:endParaRPr lang="th-TH" sz="26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0539" marR="130539" marT="65270" marB="6527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</a:t>
                      </a:r>
                      <a:r>
                        <a:rPr lang="en-US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342</a:t>
                      </a:r>
                    </a:p>
                  </a:txBody>
                  <a:tcPr marL="13598" marR="13598" marT="1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</a:t>
                      </a:r>
                      <a:r>
                        <a:rPr lang="en-US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619</a:t>
                      </a:r>
                    </a:p>
                  </a:txBody>
                  <a:tcPr marL="13598" marR="13598" marT="1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</a:t>
                      </a:r>
                      <a:r>
                        <a:rPr lang="en-US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960</a:t>
                      </a:r>
                    </a:p>
                  </a:txBody>
                  <a:tcPr marL="13598" marR="13598" marT="1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</a:t>
                      </a:r>
                      <a:r>
                        <a:rPr lang="en-US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038</a:t>
                      </a:r>
                    </a:p>
                  </a:txBody>
                  <a:tcPr marL="13598" marR="13598" marT="135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36,273</a:t>
                      </a:r>
                      <a:endParaRPr lang="th-TH" sz="26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598" marR="13598" marT="13598" marB="0" anchor="b"/>
                </a:tc>
                <a:extLst>
                  <a:ext uri="{0D108BD9-81ED-4DB2-BD59-A6C34878D82A}">
                    <a16:rowId xmlns:a16="http://schemas.microsoft.com/office/drawing/2014/main" val="835067922"/>
                  </a:ext>
                </a:extLst>
              </a:tr>
              <a:tr h="574374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BUN/Cr</a:t>
                      </a:r>
                      <a:endParaRPr lang="th-TH" sz="26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0539" marR="130539" marT="65270" marB="65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0.27</a:t>
                      </a:r>
                    </a:p>
                  </a:txBody>
                  <a:tcPr marL="13598" marR="13598" marT="1359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0.37</a:t>
                      </a:r>
                    </a:p>
                  </a:txBody>
                  <a:tcPr marL="13598" marR="13598" marT="1359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0.38</a:t>
                      </a:r>
                    </a:p>
                  </a:txBody>
                  <a:tcPr marL="13598" marR="13598" marT="1359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0.43</a:t>
                      </a:r>
                    </a:p>
                  </a:txBody>
                  <a:tcPr marL="13598" marR="13598" marT="1359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0.405</a:t>
                      </a:r>
                      <a:endParaRPr lang="th-TH" sz="26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598" marR="13598" marT="13598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98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78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28C643-55B6-4098-A949-302609B55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0" y="624111"/>
            <a:ext cx="9172281" cy="810795"/>
          </a:xfrm>
        </p:spPr>
        <p:txBody>
          <a:bodyPr/>
          <a:lstStyle/>
          <a:p>
            <a:r>
              <a:rPr lang="th-TH" dirty="0"/>
              <a:t>ผลการดำเนินงาน ลด </a:t>
            </a:r>
            <a:r>
              <a:rPr lang="en-US" dirty="0"/>
              <a:t>BUN</a:t>
            </a: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83151-CEBD-3F4C-DAB8-8ACC7149E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1297"/>
            <a:ext cx="12192000" cy="1235945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BD02E88-09C1-1B6A-D745-7777D42CFF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810940"/>
              </p:ext>
            </p:extLst>
          </p:nvPr>
        </p:nvGraphicFramePr>
        <p:xfrm>
          <a:off x="722376" y="3980756"/>
          <a:ext cx="10305288" cy="263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542DCBD-C0FD-3480-D6DA-A499F8F70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5139"/>
            <a:ext cx="12192000" cy="112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26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F8D3-5E7B-3079-88C8-99D1F158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th-TH" dirty="0"/>
              <a:t>กำหนดตัวชี้วัด (ต่อ)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C9BA7-5CFB-CA75-6527-53FC051D5A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984443"/>
                <a:ext cx="5257800" cy="4192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dirty="0"/>
                  <a:t>ลำดับที่ 2</a:t>
                </a:r>
              </a:p>
              <a:p>
                <a:pPr marL="0" indent="0">
                  <a:buNone/>
                </a:pPr>
                <a:r>
                  <a:rPr lang="th-TH" dirty="0"/>
                  <a:t>ชื่อตัวชี้วัด </a:t>
                </a:r>
                <a:r>
                  <a:rPr lang="en-US" dirty="0"/>
                  <a:t>: Lipid profile / LDL Ratio</a:t>
                </a:r>
              </a:p>
              <a:p>
                <a:pPr marL="0" indent="0">
                  <a:buNone/>
                </a:pPr>
                <a:r>
                  <a:rPr lang="th-TH" dirty="0"/>
                  <a:t>เป้าหมาย </a:t>
                </a:r>
                <a:r>
                  <a:rPr lang="en-US" dirty="0"/>
                  <a:t>: </a:t>
                </a:r>
                <a:r>
                  <a:rPr lang="th-TH" dirty="0"/>
                  <a:t>น้อยกว่าหรือเท่ากับ 0.1</a:t>
                </a:r>
              </a:p>
              <a:p>
                <a:pPr marL="0" indent="0">
                  <a:buNone/>
                </a:pPr>
                <a:endParaRPr lang="th-TH" dirty="0"/>
              </a:p>
              <a:p>
                <a:pPr marL="0" indent="0">
                  <a:buNone/>
                </a:pPr>
                <a:r>
                  <a:rPr lang="th-TH" dirty="0"/>
                  <a:t>วิธีการคำนวณ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𝐿𝐷𝐿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𝐿𝑖𝑝𝑖𝑑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𝑝𝑟𝑜𝑓𝑖𝑙𝑒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th-TH" dirty="0"/>
              </a:p>
              <a:p>
                <a:pPr marL="0" indent="0">
                  <a:buNone/>
                </a:pPr>
                <a:r>
                  <a:rPr lang="th-TH" dirty="0"/>
                  <a:t>ความถี่ในการติดตาม ทุก 3 เดือน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C9BA7-5CFB-CA75-6527-53FC051D5A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984443"/>
                <a:ext cx="5257800" cy="4192520"/>
              </a:xfrm>
              <a:blipFill>
                <a:blip r:embed="rId2"/>
                <a:stretch>
                  <a:fillRect l="-2436" t="-24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88F8D2-D80F-92AB-7FE0-EAA04B44E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1868"/>
              </p:ext>
            </p:extLst>
          </p:nvPr>
        </p:nvGraphicFramePr>
        <p:xfrm>
          <a:off x="6541053" y="1953271"/>
          <a:ext cx="5172413" cy="277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918">
                  <a:extLst>
                    <a:ext uri="{9D8B030D-6E8A-4147-A177-3AD203B41FA5}">
                      <a16:colId xmlns:a16="http://schemas.microsoft.com/office/drawing/2014/main" val="3978805522"/>
                    </a:ext>
                  </a:extLst>
                </a:gridCol>
                <a:gridCol w="845099">
                  <a:extLst>
                    <a:ext uri="{9D8B030D-6E8A-4147-A177-3AD203B41FA5}">
                      <a16:colId xmlns:a16="http://schemas.microsoft.com/office/drawing/2014/main" val="3395428999"/>
                    </a:ext>
                  </a:extLst>
                </a:gridCol>
                <a:gridCol w="845099">
                  <a:extLst>
                    <a:ext uri="{9D8B030D-6E8A-4147-A177-3AD203B41FA5}">
                      <a16:colId xmlns:a16="http://schemas.microsoft.com/office/drawing/2014/main" val="1673215000"/>
                    </a:ext>
                  </a:extLst>
                </a:gridCol>
                <a:gridCol w="845099">
                  <a:extLst>
                    <a:ext uri="{9D8B030D-6E8A-4147-A177-3AD203B41FA5}">
                      <a16:colId xmlns:a16="http://schemas.microsoft.com/office/drawing/2014/main" val="3548993316"/>
                    </a:ext>
                  </a:extLst>
                </a:gridCol>
                <a:gridCol w="845099">
                  <a:extLst>
                    <a:ext uri="{9D8B030D-6E8A-4147-A177-3AD203B41FA5}">
                      <a16:colId xmlns:a16="http://schemas.microsoft.com/office/drawing/2014/main" val="4067179334"/>
                    </a:ext>
                  </a:extLst>
                </a:gridCol>
                <a:gridCol w="845099">
                  <a:extLst>
                    <a:ext uri="{9D8B030D-6E8A-4147-A177-3AD203B41FA5}">
                      <a16:colId xmlns:a16="http://schemas.microsoft.com/office/drawing/2014/main" val="1833985203"/>
                    </a:ext>
                  </a:extLst>
                </a:gridCol>
              </a:tblGrid>
              <a:tr h="593520">
                <a:tc>
                  <a:txBody>
                    <a:bodyPr/>
                    <a:lstStyle/>
                    <a:p>
                      <a:pPr algn="ctr"/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4891" marR="134891" marT="67445" marB="67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2563</a:t>
                      </a:r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4891" marR="134891" marT="67445" marB="67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2564</a:t>
                      </a:r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4891" marR="134891" marT="67445" marB="67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2565</a:t>
                      </a:r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4891" marR="134891" marT="67445" marB="67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2566</a:t>
                      </a:r>
                      <a:endParaRPr lang="th-TH" sz="27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4891" marR="134891" marT="67445" marB="67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2567</a:t>
                      </a:r>
                      <a:endParaRPr lang="th-TH" sz="27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4891" marR="134891" marT="67445" marB="67445"/>
                </a:tc>
                <a:extLst>
                  <a:ext uri="{0D108BD9-81ED-4DB2-BD59-A6C34878D82A}">
                    <a16:rowId xmlns:a16="http://schemas.microsoft.com/office/drawing/2014/main" val="539247980"/>
                  </a:ext>
                </a:extLst>
              </a:tr>
              <a:tr h="593520"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LDL</a:t>
                      </a:r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4891" marR="134891" marT="67445" marB="67445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</a:t>
                      </a:r>
                      <a:r>
                        <a:rPr lang="en-US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274</a:t>
                      </a:r>
                    </a:p>
                  </a:txBody>
                  <a:tcPr marL="14051" marR="14051" marT="14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</a:t>
                      </a:r>
                      <a:r>
                        <a:rPr lang="en-US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806</a:t>
                      </a:r>
                    </a:p>
                  </a:txBody>
                  <a:tcPr marL="14051" marR="14051" marT="14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</a:t>
                      </a:r>
                      <a:r>
                        <a:rPr lang="en-US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175</a:t>
                      </a:r>
                    </a:p>
                  </a:txBody>
                  <a:tcPr marL="14051" marR="14051" marT="14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</a:t>
                      </a:r>
                      <a:r>
                        <a:rPr lang="en-US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430</a:t>
                      </a:r>
                    </a:p>
                  </a:txBody>
                  <a:tcPr marL="14051" marR="14051" marT="14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13,821</a:t>
                      </a:r>
                      <a:endParaRPr lang="th-TH" sz="27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051" marR="14051" marT="14051" marB="0" anchor="b"/>
                </a:tc>
                <a:extLst>
                  <a:ext uri="{0D108BD9-81ED-4DB2-BD59-A6C34878D82A}">
                    <a16:rowId xmlns:a16="http://schemas.microsoft.com/office/drawing/2014/main" val="2265567440"/>
                  </a:ext>
                </a:extLst>
              </a:tr>
              <a:tr h="593520"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Lipid</a:t>
                      </a:r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4891" marR="134891" marT="67445" marB="67445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319</a:t>
                      </a:r>
                    </a:p>
                  </a:txBody>
                  <a:tcPr marL="14051" marR="14051" marT="14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320</a:t>
                      </a:r>
                    </a:p>
                  </a:txBody>
                  <a:tcPr marL="14051" marR="14051" marT="14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702</a:t>
                      </a:r>
                    </a:p>
                  </a:txBody>
                  <a:tcPr marL="14051" marR="14051" marT="14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455</a:t>
                      </a:r>
                    </a:p>
                  </a:txBody>
                  <a:tcPr marL="14051" marR="14051" marT="14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2,085</a:t>
                      </a:r>
                      <a:endParaRPr lang="th-TH" sz="27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051" marR="14051" marT="14051" marB="0" anchor="b"/>
                </a:tc>
                <a:extLst>
                  <a:ext uri="{0D108BD9-81ED-4DB2-BD59-A6C34878D82A}">
                    <a16:rowId xmlns:a16="http://schemas.microsoft.com/office/drawing/2014/main" val="835067922"/>
                  </a:ext>
                </a:extLst>
              </a:tr>
              <a:tr h="998192"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Lipid / LDL</a:t>
                      </a:r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4891" marR="134891" marT="67445" marB="6744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0.03</a:t>
                      </a:r>
                    </a:p>
                  </a:txBody>
                  <a:tcPr marL="14051" marR="14051" marT="140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0.03</a:t>
                      </a:r>
                    </a:p>
                  </a:txBody>
                  <a:tcPr marL="14051" marR="14051" marT="140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0.06</a:t>
                      </a:r>
                    </a:p>
                  </a:txBody>
                  <a:tcPr marL="14051" marR="14051" marT="140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0.12</a:t>
                      </a:r>
                    </a:p>
                  </a:txBody>
                  <a:tcPr marL="14051" marR="14051" marT="140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0.15</a:t>
                      </a:r>
                      <a:endParaRPr lang="th-TH" sz="27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051" marR="14051" marT="14051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98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843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28C643-55B6-4098-A949-302609B55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0" y="624111"/>
            <a:ext cx="9172281" cy="810795"/>
          </a:xfrm>
        </p:spPr>
        <p:txBody>
          <a:bodyPr/>
          <a:lstStyle/>
          <a:p>
            <a:r>
              <a:rPr lang="th-TH" dirty="0"/>
              <a:t>ผลการดำเนินงาน ลด </a:t>
            </a:r>
            <a:r>
              <a:rPr lang="en-US" dirty="0"/>
              <a:t>Lipid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30B46-F48E-68EB-0B63-D75CC9DD3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906"/>
            <a:ext cx="12192000" cy="1235945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2BDE836-3AB8-2851-13C6-190CC669FA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034195"/>
              </p:ext>
            </p:extLst>
          </p:nvPr>
        </p:nvGraphicFramePr>
        <p:xfrm>
          <a:off x="2032000" y="4153684"/>
          <a:ext cx="8128000" cy="223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6604608-FE25-DE56-598E-61E17DB19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2025"/>
            <a:ext cx="12192000" cy="10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0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36DC-5EAF-75B8-305E-BF5B5CC6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วาระการประชุม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967EE-17DF-1062-3D25-8692BF1A3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แจ้งเพื่อทราบ</a:t>
            </a:r>
          </a:p>
          <a:p>
            <a:pPr marL="457200" lvl="1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1.1 ประธานแจ้งเพื่อทราบ</a:t>
            </a:r>
          </a:p>
          <a:p>
            <a:pPr marL="457200" lvl="1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1.2 ตัวชี้วัด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RLU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ในการจัด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ranking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 สสจ.อุบลฯ ปีงบฯ 2568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ติดตามการประชุมครั้งก่อน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เพื่อพิจารณา</a:t>
            </a:r>
          </a:p>
          <a:p>
            <a:pPr marL="457200" lvl="1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3.1 เพิ่มตัวชี้วัดตามการ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ranking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 สสจ.อุบลฯ ปีงบฯ 2568</a:t>
            </a:r>
          </a:p>
          <a:p>
            <a:pPr marL="457200" lvl="1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3.1.1 ร้อยละของผู้ป่วยที่ได้รับการตรวจ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HbA1c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ซ้ำภายใน 90 วัน</a:t>
            </a:r>
          </a:p>
          <a:p>
            <a:pPr marL="457200" lvl="1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3.1.2 ขอแก้ไข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Due day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HbA1c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 84 วันเป็น 90 วัน</a:t>
            </a:r>
          </a:p>
          <a:p>
            <a:pPr marL="457200" lvl="1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3.2 การกำหนดแจ้งเตือนใน </a:t>
            </a:r>
            <a:r>
              <a:rPr lang="en-US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Mbase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ที่ดำเนินการไปแล้ว</a:t>
            </a:r>
          </a:p>
          <a:p>
            <a:pPr marL="457200" lvl="1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3.3 ผลลัพธ์ตัวชี้วัด ไตรมาส 1/2568 ปี 67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เรื่องอื่นๆ</a:t>
            </a:r>
          </a:p>
        </p:txBody>
      </p:sp>
    </p:spTree>
    <p:extLst>
      <p:ext uri="{BB962C8B-B14F-4D97-AF65-F5344CB8AC3E}">
        <p14:creationId xmlns:p14="http://schemas.microsoft.com/office/powerpoint/2010/main" val="2305351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แนวทาง</a:t>
            </a:r>
            <a:r>
              <a:rPr lang="en-US" dirty="0"/>
              <a:t> Smart LAB (Thyroid)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75840" y="1508760"/>
          <a:ext cx="7955280" cy="477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แนวทาง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วิธีปฏิบัติ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lv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u="sng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ภาวะ </a:t>
                      </a:r>
                      <a:r>
                        <a:rPr lang="en-US" sz="2400" b="1" u="sng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Hyperthyroidism</a:t>
                      </a:r>
                      <a:r>
                        <a:rPr lang="th-TH" sz="2400" b="1" u="sng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endParaRPr lang="en-US" sz="2400" b="1" u="sng" kern="1200" dirty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2400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การวินิจฉัย ส่งตรวจ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FT3, FT4, TSH</a:t>
                      </a: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2400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การติดตาม ส่งตรวจเพียง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FT3  </a:t>
                      </a:r>
                      <a:r>
                        <a:rPr lang="th-TH" sz="2400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FT4 </a:t>
                      </a:r>
                      <a:r>
                        <a:rPr lang="th-TH" sz="2400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เพียงตัวเดียว ที่เคยมีผลสูงผิดปกติ โดยไม่ต้องส่งตรวจ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TSH</a:t>
                      </a: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2400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เมื่อระดับ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FT3 </a:t>
                      </a:r>
                      <a:r>
                        <a:rPr lang="th-TH" sz="2400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FT4 </a:t>
                      </a:r>
                      <a:r>
                        <a:rPr lang="th-TH" sz="2400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อยู่ในระดับปกติแล้ว ให้ส่งตรวจ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TSH</a:t>
                      </a:r>
                      <a:r>
                        <a:rPr lang="th-TH" sz="2400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07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แนวทาง</a:t>
            </a:r>
            <a:r>
              <a:rPr lang="en-US" dirty="0"/>
              <a:t> Smart LAB (Thyroid) </a:t>
            </a:r>
            <a:r>
              <a:rPr lang="th-TH" dirty="0"/>
              <a:t>(ต่อ)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75840" y="1508760"/>
          <a:ext cx="7955280" cy="477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แนวทาง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วิธีปฏิบัติ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lv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u="sng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ภาวะ </a:t>
                      </a:r>
                      <a:r>
                        <a:rPr lang="en-US" sz="2400" b="1" u="sng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Hypothyroidism</a:t>
                      </a:r>
                      <a:r>
                        <a:rPr lang="th-TH" sz="2400" b="1" u="sng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endParaRPr lang="en-US" sz="2400" b="1" u="sng" kern="1200" dirty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2400" b="0" u="none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การวินิจฉัย ส่งตรวจ </a:t>
                      </a:r>
                      <a:r>
                        <a:rPr lang="en-US" sz="2400" b="0" u="none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FT4, TSH</a:t>
                      </a: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2400" b="0" u="none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การติดตาม ส่งตรวจ </a:t>
                      </a:r>
                      <a:r>
                        <a:rPr lang="en-US" sz="2400" b="0" u="none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TSH</a:t>
                      </a:r>
                      <a:r>
                        <a:rPr lang="th-TH" sz="2400" b="0" u="none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ตัวเดียว</a:t>
                      </a:r>
                      <a:endParaRPr lang="en-US" sz="2400" b="0" u="none" kern="1200" dirty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lv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u="sng" kern="1200" dirty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lv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u="sng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ภาวะที่มีก้อน </a:t>
                      </a:r>
                      <a:r>
                        <a:rPr lang="en-US" sz="2400" b="1" u="sng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Euthyroid </a:t>
                      </a: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2400" b="0" u="none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การวินิจฉัย ส่งตรวจ </a:t>
                      </a:r>
                      <a:r>
                        <a:rPr lang="en-US" sz="2400" b="0" u="none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TSH</a:t>
                      </a:r>
                      <a:r>
                        <a:rPr lang="th-TH" sz="2400" b="0" u="none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ตัวเดียว</a:t>
                      </a:r>
                      <a:endParaRPr lang="en-US" sz="2400" b="0" u="none" kern="1200" dirty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2400" b="0" u="none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การติดตามส่งตรวจ </a:t>
                      </a:r>
                      <a:r>
                        <a:rPr lang="en-US" sz="2400" b="0" u="none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TSH</a:t>
                      </a:r>
                      <a:r>
                        <a:rPr lang="th-TH" sz="2400" b="0" u="none" kern="1200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ตัวเดียว</a:t>
                      </a:r>
                      <a:endParaRPr lang="en-US" sz="2400" b="0" u="none" kern="1200" dirty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045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F8D3-5E7B-3079-88C8-99D1F158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th-TH" dirty="0"/>
              <a:t>กำหนดตัวชี้วัด (ต่อ)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C9BA7-5CFB-CA75-6527-53FC051D5A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984443"/>
                <a:ext cx="5257800" cy="4192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dirty="0"/>
                  <a:t>ลำดับที่ 3</a:t>
                </a:r>
              </a:p>
              <a:p>
                <a:pPr marL="0" indent="0">
                  <a:buNone/>
                </a:pPr>
                <a:r>
                  <a:rPr lang="th-TH" dirty="0"/>
                  <a:t>ชื่อตัวชี้วัด </a:t>
                </a:r>
                <a:r>
                  <a:rPr lang="en-US" dirty="0"/>
                  <a:t>: FT3 / TSH  Ratio</a:t>
                </a:r>
              </a:p>
              <a:p>
                <a:pPr marL="0" indent="0">
                  <a:buNone/>
                </a:pPr>
                <a:r>
                  <a:rPr lang="th-TH" dirty="0"/>
                  <a:t>เป้าหมาย </a:t>
                </a:r>
                <a:r>
                  <a:rPr lang="en-US" dirty="0"/>
                  <a:t>:</a:t>
                </a:r>
                <a:r>
                  <a:rPr lang="th-TH" dirty="0"/>
                  <a:t> น้อยกว่าหรือเท่ากับ 0.7</a:t>
                </a:r>
              </a:p>
              <a:p>
                <a:pPr marL="0" indent="0">
                  <a:buNone/>
                </a:pPr>
                <a:endParaRPr lang="th-TH" dirty="0"/>
              </a:p>
              <a:p>
                <a:pPr marL="0" indent="0">
                  <a:buNone/>
                </a:pPr>
                <a:r>
                  <a:rPr lang="th-TH" dirty="0"/>
                  <a:t>วิธีการคำนวณ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th-TH" dirty="0"/>
              </a:p>
              <a:p>
                <a:pPr marL="0" indent="0">
                  <a:buNone/>
                </a:pPr>
                <a:r>
                  <a:rPr lang="th-TH" dirty="0"/>
                  <a:t>ความถี่ในการติดตาม ทุก 3 เดือน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C9BA7-5CFB-CA75-6527-53FC051D5A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984443"/>
                <a:ext cx="5257800" cy="4192520"/>
              </a:xfrm>
              <a:blipFill>
                <a:blip r:embed="rId2"/>
                <a:stretch>
                  <a:fillRect l="-2436" t="-24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1DFF34-AEC9-D54C-71EF-261A2F76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418045"/>
              </p:ext>
            </p:extLst>
          </p:nvPr>
        </p:nvGraphicFramePr>
        <p:xfrm>
          <a:off x="6096000" y="1931130"/>
          <a:ext cx="5702850" cy="2823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075">
                  <a:extLst>
                    <a:ext uri="{9D8B030D-6E8A-4147-A177-3AD203B41FA5}">
                      <a16:colId xmlns:a16="http://schemas.microsoft.com/office/drawing/2014/main" val="3978805522"/>
                    </a:ext>
                  </a:extLst>
                </a:gridCol>
                <a:gridCol w="944155">
                  <a:extLst>
                    <a:ext uri="{9D8B030D-6E8A-4147-A177-3AD203B41FA5}">
                      <a16:colId xmlns:a16="http://schemas.microsoft.com/office/drawing/2014/main" val="3395428999"/>
                    </a:ext>
                  </a:extLst>
                </a:gridCol>
                <a:gridCol w="944155">
                  <a:extLst>
                    <a:ext uri="{9D8B030D-6E8A-4147-A177-3AD203B41FA5}">
                      <a16:colId xmlns:a16="http://schemas.microsoft.com/office/drawing/2014/main" val="1673215000"/>
                    </a:ext>
                  </a:extLst>
                </a:gridCol>
                <a:gridCol w="944155">
                  <a:extLst>
                    <a:ext uri="{9D8B030D-6E8A-4147-A177-3AD203B41FA5}">
                      <a16:colId xmlns:a16="http://schemas.microsoft.com/office/drawing/2014/main" val="3548993316"/>
                    </a:ext>
                  </a:extLst>
                </a:gridCol>
                <a:gridCol w="944155">
                  <a:extLst>
                    <a:ext uri="{9D8B030D-6E8A-4147-A177-3AD203B41FA5}">
                      <a16:colId xmlns:a16="http://schemas.microsoft.com/office/drawing/2014/main" val="4067179334"/>
                    </a:ext>
                  </a:extLst>
                </a:gridCol>
                <a:gridCol w="944155">
                  <a:extLst>
                    <a:ext uri="{9D8B030D-6E8A-4147-A177-3AD203B41FA5}">
                      <a16:colId xmlns:a16="http://schemas.microsoft.com/office/drawing/2014/main" val="2345173663"/>
                    </a:ext>
                  </a:extLst>
                </a:gridCol>
              </a:tblGrid>
              <a:tr h="602978">
                <a:tc>
                  <a:txBody>
                    <a:bodyPr/>
                    <a:lstStyle/>
                    <a:p>
                      <a:pPr algn="ctr"/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2563</a:t>
                      </a:r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2564</a:t>
                      </a:r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2565</a:t>
                      </a:r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2566</a:t>
                      </a:r>
                      <a:endParaRPr lang="th-TH" sz="27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2567</a:t>
                      </a:r>
                      <a:endParaRPr lang="th-TH" sz="27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/>
                </a:tc>
                <a:extLst>
                  <a:ext uri="{0D108BD9-81ED-4DB2-BD59-A6C34878D82A}">
                    <a16:rowId xmlns:a16="http://schemas.microsoft.com/office/drawing/2014/main" val="539247980"/>
                  </a:ext>
                </a:extLst>
              </a:tr>
              <a:tr h="602978"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FT3</a:t>
                      </a:r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116</a:t>
                      </a:r>
                    </a:p>
                  </a:txBody>
                  <a:tcPr marL="14275" marR="14275" marT="14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347</a:t>
                      </a:r>
                    </a:p>
                  </a:txBody>
                  <a:tcPr marL="14275" marR="14275" marT="14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713</a:t>
                      </a:r>
                    </a:p>
                  </a:txBody>
                  <a:tcPr marL="14275" marR="14275" marT="14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585</a:t>
                      </a:r>
                    </a:p>
                  </a:txBody>
                  <a:tcPr marL="14275" marR="14275" marT="14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1,142</a:t>
                      </a:r>
                      <a:endParaRPr lang="th-TH" sz="27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275" marR="14275" marT="14275" marB="0" anchor="b"/>
                </a:tc>
                <a:extLst>
                  <a:ext uri="{0D108BD9-81ED-4DB2-BD59-A6C34878D82A}">
                    <a16:rowId xmlns:a16="http://schemas.microsoft.com/office/drawing/2014/main" val="2265567440"/>
                  </a:ext>
                </a:extLst>
              </a:tr>
              <a:tr h="602978"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TSH</a:t>
                      </a:r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209</a:t>
                      </a:r>
                    </a:p>
                  </a:txBody>
                  <a:tcPr marL="14275" marR="14275" marT="14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484</a:t>
                      </a:r>
                    </a:p>
                  </a:txBody>
                  <a:tcPr marL="14275" marR="14275" marT="14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27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7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931</a:t>
                      </a:r>
                    </a:p>
                  </a:txBody>
                  <a:tcPr marL="14275" marR="14275" marT="14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en-US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241</a:t>
                      </a:r>
                    </a:p>
                  </a:txBody>
                  <a:tcPr marL="14275" marR="14275" marT="14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2,476</a:t>
                      </a:r>
                      <a:endParaRPr lang="th-TH" sz="27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275" marR="14275" marT="14275" marB="0" anchor="b"/>
                </a:tc>
                <a:extLst>
                  <a:ext uri="{0D108BD9-81ED-4DB2-BD59-A6C34878D82A}">
                    <a16:rowId xmlns:a16="http://schemas.microsoft.com/office/drawing/2014/main" val="835067922"/>
                  </a:ext>
                </a:extLst>
              </a:tr>
              <a:tr h="1014099"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FT3 / TSH</a:t>
                      </a:r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0.92</a:t>
                      </a:r>
                    </a:p>
                  </a:txBody>
                  <a:tcPr marL="14275" marR="14275" marT="142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0.91</a:t>
                      </a:r>
                    </a:p>
                  </a:txBody>
                  <a:tcPr marL="14275" marR="14275" marT="142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0.89</a:t>
                      </a:r>
                    </a:p>
                  </a:txBody>
                  <a:tcPr marL="14275" marR="14275" marT="142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0.71</a:t>
                      </a:r>
                    </a:p>
                  </a:txBody>
                  <a:tcPr marL="14275" marR="14275" marT="142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0.46</a:t>
                      </a:r>
                      <a:endParaRPr lang="th-TH" sz="27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275" marR="14275" marT="1427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98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170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1D9E-8E6E-32FF-047A-B81A5614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ผลการดำเนินงาน </a:t>
            </a:r>
            <a:r>
              <a:rPr lang="en-US" dirty="0"/>
              <a:t> </a:t>
            </a:r>
            <a:r>
              <a:rPr lang="th-TH" dirty="0"/>
              <a:t>ลด </a:t>
            </a:r>
            <a:r>
              <a:rPr lang="en-US" dirty="0"/>
              <a:t>Thyroid hormone (FT3)</a:t>
            </a:r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717E55-4CDC-F23E-5B6D-FFAD24CA4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1274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E73488-784E-7C0E-0C3D-2D4C55E99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1001"/>
            <a:ext cx="12192000" cy="107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70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F8D3-5E7B-3079-88C8-99D1F158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th-TH" dirty="0"/>
              <a:t>กำหนดตัวชี้วัด (ต่อ)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C9BA7-5CFB-CA75-6527-53FC051D5A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984443"/>
                <a:ext cx="5257800" cy="4192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dirty="0"/>
                  <a:t>ลำดับที่ 4</a:t>
                </a:r>
              </a:p>
              <a:p>
                <a:pPr marL="0" indent="0">
                  <a:buNone/>
                </a:pPr>
                <a:r>
                  <a:rPr lang="th-TH" dirty="0"/>
                  <a:t>ชื่อตัวชี้วัด </a:t>
                </a:r>
                <a:r>
                  <a:rPr lang="en-US" dirty="0"/>
                  <a:t>: FT4 / TSH  Ratio</a:t>
                </a:r>
              </a:p>
              <a:p>
                <a:pPr marL="0" indent="0">
                  <a:buNone/>
                </a:pPr>
                <a:r>
                  <a:rPr lang="th-TH" dirty="0"/>
                  <a:t>เป้าหมาย </a:t>
                </a:r>
                <a:r>
                  <a:rPr lang="en-US" dirty="0"/>
                  <a:t>:</a:t>
                </a:r>
                <a:r>
                  <a:rPr lang="th-TH" dirty="0"/>
                  <a:t> น้อยกว่าหรือเท่ากับ 0.8</a:t>
                </a:r>
              </a:p>
              <a:p>
                <a:pPr marL="0" indent="0">
                  <a:buNone/>
                </a:pPr>
                <a:endParaRPr lang="th-TH" dirty="0"/>
              </a:p>
              <a:p>
                <a:pPr marL="0" indent="0">
                  <a:buNone/>
                </a:pPr>
                <a:r>
                  <a:rPr lang="th-TH" dirty="0"/>
                  <a:t>วิธีการคำนวณ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th-TH" dirty="0"/>
              </a:p>
              <a:p>
                <a:pPr marL="0" indent="0">
                  <a:buNone/>
                </a:pPr>
                <a:r>
                  <a:rPr lang="th-TH" dirty="0"/>
                  <a:t>ความถี่ในการติดตาม ทุก 3 เดือน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C9BA7-5CFB-CA75-6527-53FC051D5A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984443"/>
                <a:ext cx="5257800" cy="4192520"/>
              </a:xfrm>
              <a:blipFill>
                <a:blip r:embed="rId2"/>
                <a:stretch>
                  <a:fillRect l="-2436" t="-24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1DFF34-AEC9-D54C-71EF-261A2F76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330661"/>
              </p:ext>
            </p:extLst>
          </p:nvPr>
        </p:nvGraphicFramePr>
        <p:xfrm>
          <a:off x="5641848" y="1916907"/>
          <a:ext cx="6157005" cy="2851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025">
                  <a:extLst>
                    <a:ext uri="{9D8B030D-6E8A-4147-A177-3AD203B41FA5}">
                      <a16:colId xmlns:a16="http://schemas.microsoft.com/office/drawing/2014/main" val="3978805522"/>
                    </a:ext>
                  </a:extLst>
                </a:gridCol>
                <a:gridCol w="1018796">
                  <a:extLst>
                    <a:ext uri="{9D8B030D-6E8A-4147-A177-3AD203B41FA5}">
                      <a16:colId xmlns:a16="http://schemas.microsoft.com/office/drawing/2014/main" val="3395428999"/>
                    </a:ext>
                  </a:extLst>
                </a:gridCol>
                <a:gridCol w="1018796">
                  <a:extLst>
                    <a:ext uri="{9D8B030D-6E8A-4147-A177-3AD203B41FA5}">
                      <a16:colId xmlns:a16="http://schemas.microsoft.com/office/drawing/2014/main" val="1673215000"/>
                    </a:ext>
                  </a:extLst>
                </a:gridCol>
                <a:gridCol w="1018796">
                  <a:extLst>
                    <a:ext uri="{9D8B030D-6E8A-4147-A177-3AD203B41FA5}">
                      <a16:colId xmlns:a16="http://schemas.microsoft.com/office/drawing/2014/main" val="3548993316"/>
                    </a:ext>
                  </a:extLst>
                </a:gridCol>
                <a:gridCol w="1018796">
                  <a:extLst>
                    <a:ext uri="{9D8B030D-6E8A-4147-A177-3AD203B41FA5}">
                      <a16:colId xmlns:a16="http://schemas.microsoft.com/office/drawing/2014/main" val="4067179334"/>
                    </a:ext>
                  </a:extLst>
                </a:gridCol>
                <a:gridCol w="1018796">
                  <a:extLst>
                    <a:ext uri="{9D8B030D-6E8A-4147-A177-3AD203B41FA5}">
                      <a16:colId xmlns:a16="http://schemas.microsoft.com/office/drawing/2014/main" val="3596006182"/>
                    </a:ext>
                  </a:extLst>
                </a:gridCol>
              </a:tblGrid>
              <a:tr h="606276">
                <a:tc>
                  <a:txBody>
                    <a:bodyPr/>
                    <a:lstStyle/>
                    <a:p>
                      <a:pPr algn="ctr"/>
                      <a:endParaRPr lang="th-TH" sz="28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2001" marR="142001" marT="71000" marB="71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2563</a:t>
                      </a:r>
                      <a:endParaRPr lang="th-TH" sz="28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2001" marR="142001" marT="71000" marB="71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2564</a:t>
                      </a:r>
                      <a:endParaRPr lang="th-TH" sz="28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2001" marR="142001" marT="71000" marB="71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2565</a:t>
                      </a:r>
                      <a:endParaRPr lang="th-TH" sz="28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2001" marR="142001" marT="71000" marB="71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2566</a:t>
                      </a:r>
                      <a:endParaRPr lang="th-TH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2001" marR="142001" marT="71000" marB="71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2567</a:t>
                      </a:r>
                      <a:endParaRPr lang="th-TH" sz="28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2001" marR="142001" marT="71000" marB="71000"/>
                </a:tc>
                <a:extLst>
                  <a:ext uri="{0D108BD9-81ED-4DB2-BD59-A6C34878D82A}">
                    <a16:rowId xmlns:a16="http://schemas.microsoft.com/office/drawing/2014/main" val="539247980"/>
                  </a:ext>
                </a:extLst>
              </a:tr>
              <a:tr h="606276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FT4</a:t>
                      </a:r>
                      <a:endParaRPr lang="th-TH" sz="28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2001" marR="142001" marT="71000" marB="71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766</a:t>
                      </a:r>
                    </a:p>
                  </a:txBody>
                  <a:tcPr marL="14792" marR="14792" marT="14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1013</a:t>
                      </a:r>
                    </a:p>
                  </a:txBody>
                  <a:tcPr marL="14792" marR="14792" marT="14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1587</a:t>
                      </a:r>
                    </a:p>
                  </a:txBody>
                  <a:tcPr marL="14792" marR="14792" marT="14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1973</a:t>
                      </a:r>
                    </a:p>
                  </a:txBody>
                  <a:tcPr marL="14792" marR="14792" marT="14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2,062</a:t>
                      </a:r>
                      <a:endParaRPr lang="th-TH" sz="28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792" marR="14792" marT="14792" marB="0" anchor="b"/>
                </a:tc>
                <a:extLst>
                  <a:ext uri="{0D108BD9-81ED-4DB2-BD59-A6C34878D82A}">
                    <a16:rowId xmlns:a16="http://schemas.microsoft.com/office/drawing/2014/main" val="2265567440"/>
                  </a:ext>
                </a:extLst>
              </a:tr>
              <a:tr h="606276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TSH</a:t>
                      </a:r>
                      <a:endParaRPr lang="th-TH" sz="28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2001" marR="142001" marT="71000" marB="7100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1209</a:t>
                      </a:r>
                    </a:p>
                  </a:txBody>
                  <a:tcPr marL="14792" marR="14792" marT="14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1484</a:t>
                      </a:r>
                    </a:p>
                  </a:txBody>
                  <a:tcPr marL="14792" marR="14792" marT="14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1931</a:t>
                      </a:r>
                    </a:p>
                  </a:txBody>
                  <a:tcPr marL="14792" marR="14792" marT="14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2241</a:t>
                      </a:r>
                    </a:p>
                  </a:txBody>
                  <a:tcPr marL="14792" marR="14792" marT="14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2,476</a:t>
                      </a:r>
                      <a:endParaRPr lang="th-TH" sz="28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792" marR="14792" marT="14792" marB="0" anchor="b"/>
                </a:tc>
                <a:extLst>
                  <a:ext uri="{0D108BD9-81ED-4DB2-BD59-A6C34878D82A}">
                    <a16:rowId xmlns:a16="http://schemas.microsoft.com/office/drawing/2014/main" val="835067922"/>
                  </a:ext>
                </a:extLst>
              </a:tr>
              <a:tr h="103265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FT4 / TSH</a:t>
                      </a:r>
                      <a:endParaRPr lang="th-TH" sz="28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2001" marR="142001" marT="71000" marB="710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0.63</a:t>
                      </a:r>
                    </a:p>
                  </a:txBody>
                  <a:tcPr marL="14792" marR="14792" marT="1479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0.68</a:t>
                      </a:r>
                    </a:p>
                  </a:txBody>
                  <a:tcPr marL="14792" marR="14792" marT="1479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0.82</a:t>
                      </a:r>
                    </a:p>
                  </a:txBody>
                  <a:tcPr marL="14792" marR="14792" marT="1479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0.88</a:t>
                      </a:r>
                    </a:p>
                  </a:txBody>
                  <a:tcPr marL="14792" marR="14792" marT="1479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0.83</a:t>
                      </a:r>
                      <a:endParaRPr lang="th-TH" sz="28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792" marR="14792" marT="14792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98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714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1D9E-8E6E-32FF-047A-B81A5614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ผลการดำเนินงาน </a:t>
            </a:r>
            <a:r>
              <a:rPr lang="en-US" dirty="0"/>
              <a:t> </a:t>
            </a:r>
            <a:r>
              <a:rPr lang="th-TH" dirty="0"/>
              <a:t>ลด </a:t>
            </a:r>
            <a:r>
              <a:rPr lang="en-US" dirty="0"/>
              <a:t>Thyroid hormone (FT4)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770A5-3E31-9295-B02F-620605F84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88" y="1690688"/>
            <a:ext cx="12192000" cy="127664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7E7A1E-9D8C-7896-9AB7-978C741CE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142561"/>
              </p:ext>
            </p:extLst>
          </p:nvPr>
        </p:nvGraphicFramePr>
        <p:xfrm>
          <a:off x="1048512" y="4710111"/>
          <a:ext cx="960120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64168662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4382505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6647301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480054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1138455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96721703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2020896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08172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745427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1338598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042109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5809022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1029937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6200755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ตุลาคม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พฤศจิกายน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ธันวาคม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มกราคม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กุมภาพันธ์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มีนาคม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เมษายน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พฤษภาคม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มิถุนายน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กรกฎาคม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สิงหาคม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กันยายน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542289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</a:rPr>
                        <a:t>2567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TSH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</a:rPr>
                        <a:t>       216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</a:rPr>
                        <a:t>      220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</a:rPr>
                        <a:t>       176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</a:rPr>
                        <a:t>       175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</a:rPr>
                        <a:t>      213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</a:rPr>
                        <a:t>      244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</a:rPr>
                        <a:t>      222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</a:rPr>
                        <a:t>      232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</a:rPr>
                        <a:t>      193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</a:rPr>
                        <a:t>       211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</a:rPr>
                        <a:t>       205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</a:rPr>
                        <a:t>       169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65593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>
                          <a:effectLst/>
                        </a:rPr>
                        <a:t>2568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TSH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</a:rPr>
                        <a:t>       218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</a:rPr>
                        <a:t>      139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</a:rPr>
                        <a:t>       131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>
                          <a:effectLst/>
                        </a:rPr>
                        <a:t>       157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>
                          <a:effectLst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>
                          <a:effectLst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>
                          <a:effectLst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>
                          <a:effectLst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>
                          <a:effectLst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>
                          <a:effectLst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>
                          <a:effectLst/>
                        </a:rPr>
                        <a:t> 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 dirty="0">
                          <a:effectLst/>
                        </a:rPr>
                        <a:t> 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20489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0581591-C598-AF3B-398C-78CB8A4C6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8677"/>
            <a:ext cx="12192000" cy="112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71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ทบทวนแนวทางลดค่าใช้จ่ายเดิม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11896" y="1905000"/>
          <a:ext cx="7553738" cy="4310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แนวทาง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วิธีปฏิบัติ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h-TH" sz="2400" kern="1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เลือก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ส่งตรวจเพียง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SGOT, SGPT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ในการติดตามภาวะ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Hepatitis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ที่เคยมี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elevate SGOT.SGPT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โดยที่ตัวอื่นปกติ และคาดว่าจะพบผิดปกติ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369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F8D3-5E7B-3079-88C8-99D1F158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th-TH" dirty="0"/>
              <a:t>กำหนดตัวชี้วัด (ต่อ)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C9BA7-5CFB-CA75-6527-53FC051D5A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984443"/>
                <a:ext cx="5257800" cy="4192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dirty="0"/>
                  <a:t>ลำดับที่ 5</a:t>
                </a:r>
              </a:p>
              <a:p>
                <a:pPr marL="0" indent="0">
                  <a:buNone/>
                </a:pPr>
                <a:r>
                  <a:rPr lang="th-TH" dirty="0"/>
                  <a:t>ชื่อตัวชี้วัด </a:t>
                </a:r>
                <a:r>
                  <a:rPr lang="en-US" dirty="0"/>
                  <a:t>: LFT / ALT  Ratio</a:t>
                </a:r>
              </a:p>
              <a:p>
                <a:pPr marL="0" indent="0">
                  <a:buNone/>
                </a:pPr>
                <a:r>
                  <a:rPr lang="th-TH" dirty="0"/>
                  <a:t>เป้าหมาย </a:t>
                </a:r>
                <a:r>
                  <a:rPr lang="en-US" dirty="0"/>
                  <a:t>:</a:t>
                </a:r>
                <a:r>
                  <a:rPr lang="th-TH" dirty="0"/>
                  <a:t> น้อยกว่าหรือเท่ากับ 1.5</a:t>
                </a:r>
              </a:p>
              <a:p>
                <a:pPr marL="0" indent="0">
                  <a:buNone/>
                </a:pPr>
                <a:endParaRPr lang="th-TH" dirty="0"/>
              </a:p>
              <a:p>
                <a:pPr marL="0" indent="0">
                  <a:buNone/>
                </a:pPr>
                <a:r>
                  <a:rPr lang="th-TH" dirty="0"/>
                  <a:t>วิธีการคำนวณ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𝐿𝐹𝑇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𝐴𝐿𝑇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th-TH" dirty="0"/>
              </a:p>
              <a:p>
                <a:pPr marL="0" indent="0">
                  <a:buNone/>
                </a:pPr>
                <a:r>
                  <a:rPr lang="th-TH" dirty="0"/>
                  <a:t>ความถี่ในการติดตาม ทุก 3 เดือน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C9BA7-5CFB-CA75-6527-53FC051D5A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984443"/>
                <a:ext cx="5257800" cy="4192520"/>
              </a:xfrm>
              <a:blipFill>
                <a:blip r:embed="rId2"/>
                <a:stretch>
                  <a:fillRect l="-2436" t="-24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1DFF34-AEC9-D54C-71EF-261A2F76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53722"/>
              </p:ext>
            </p:extLst>
          </p:nvPr>
        </p:nvGraphicFramePr>
        <p:xfrm>
          <a:off x="5605272" y="1931130"/>
          <a:ext cx="6089903" cy="2823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728">
                  <a:extLst>
                    <a:ext uri="{9D8B030D-6E8A-4147-A177-3AD203B41FA5}">
                      <a16:colId xmlns:a16="http://schemas.microsoft.com/office/drawing/2014/main" val="3978805522"/>
                    </a:ext>
                  </a:extLst>
                </a:gridCol>
                <a:gridCol w="1008235">
                  <a:extLst>
                    <a:ext uri="{9D8B030D-6E8A-4147-A177-3AD203B41FA5}">
                      <a16:colId xmlns:a16="http://schemas.microsoft.com/office/drawing/2014/main" val="3395428999"/>
                    </a:ext>
                  </a:extLst>
                </a:gridCol>
                <a:gridCol w="1008235">
                  <a:extLst>
                    <a:ext uri="{9D8B030D-6E8A-4147-A177-3AD203B41FA5}">
                      <a16:colId xmlns:a16="http://schemas.microsoft.com/office/drawing/2014/main" val="1673215000"/>
                    </a:ext>
                  </a:extLst>
                </a:gridCol>
                <a:gridCol w="1008235">
                  <a:extLst>
                    <a:ext uri="{9D8B030D-6E8A-4147-A177-3AD203B41FA5}">
                      <a16:colId xmlns:a16="http://schemas.microsoft.com/office/drawing/2014/main" val="3548993316"/>
                    </a:ext>
                  </a:extLst>
                </a:gridCol>
                <a:gridCol w="1008235">
                  <a:extLst>
                    <a:ext uri="{9D8B030D-6E8A-4147-A177-3AD203B41FA5}">
                      <a16:colId xmlns:a16="http://schemas.microsoft.com/office/drawing/2014/main" val="4067179334"/>
                    </a:ext>
                  </a:extLst>
                </a:gridCol>
                <a:gridCol w="1008235">
                  <a:extLst>
                    <a:ext uri="{9D8B030D-6E8A-4147-A177-3AD203B41FA5}">
                      <a16:colId xmlns:a16="http://schemas.microsoft.com/office/drawing/2014/main" val="2393449346"/>
                    </a:ext>
                  </a:extLst>
                </a:gridCol>
              </a:tblGrid>
              <a:tr h="602978">
                <a:tc>
                  <a:txBody>
                    <a:bodyPr/>
                    <a:lstStyle/>
                    <a:p>
                      <a:pPr algn="ctr"/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2563</a:t>
                      </a:r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2564</a:t>
                      </a:r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2565</a:t>
                      </a:r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2566</a:t>
                      </a:r>
                      <a:endParaRPr lang="th-TH" sz="27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2567</a:t>
                      </a:r>
                      <a:endParaRPr lang="th-TH" sz="27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/>
                </a:tc>
                <a:extLst>
                  <a:ext uri="{0D108BD9-81ED-4DB2-BD59-A6C34878D82A}">
                    <a16:rowId xmlns:a16="http://schemas.microsoft.com/office/drawing/2014/main" val="539247980"/>
                  </a:ext>
                </a:extLst>
              </a:tr>
              <a:tr h="602978"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LFT</a:t>
                      </a:r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2932</a:t>
                      </a:r>
                    </a:p>
                  </a:txBody>
                  <a:tcPr marL="14275" marR="14275" marT="14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3060</a:t>
                      </a:r>
                    </a:p>
                  </a:txBody>
                  <a:tcPr marL="14275" marR="14275" marT="14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3704</a:t>
                      </a:r>
                    </a:p>
                  </a:txBody>
                  <a:tcPr marL="14275" marR="14275" marT="14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4995</a:t>
                      </a:r>
                    </a:p>
                  </a:txBody>
                  <a:tcPr marL="14275" marR="14275" marT="14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5,426</a:t>
                      </a:r>
                      <a:endParaRPr lang="th-TH" sz="27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275" marR="14275" marT="14275" marB="0" anchor="b"/>
                </a:tc>
                <a:extLst>
                  <a:ext uri="{0D108BD9-81ED-4DB2-BD59-A6C34878D82A}">
                    <a16:rowId xmlns:a16="http://schemas.microsoft.com/office/drawing/2014/main" val="2265567440"/>
                  </a:ext>
                </a:extLst>
              </a:tr>
              <a:tr h="602978"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ALT</a:t>
                      </a:r>
                      <a:endParaRPr lang="th-TH" sz="27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1671</a:t>
                      </a:r>
                    </a:p>
                  </a:txBody>
                  <a:tcPr marL="14275" marR="14275" marT="14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1852</a:t>
                      </a:r>
                    </a:p>
                  </a:txBody>
                  <a:tcPr marL="14275" marR="14275" marT="14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2649</a:t>
                      </a:r>
                    </a:p>
                  </a:txBody>
                  <a:tcPr marL="14275" marR="14275" marT="14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1090</a:t>
                      </a:r>
                    </a:p>
                  </a:txBody>
                  <a:tcPr marL="14275" marR="14275" marT="142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2,037</a:t>
                      </a:r>
                      <a:endParaRPr lang="th-TH" sz="27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275" marR="14275" marT="14275" marB="0" anchor="b"/>
                </a:tc>
                <a:extLst>
                  <a:ext uri="{0D108BD9-81ED-4DB2-BD59-A6C34878D82A}">
                    <a16:rowId xmlns:a16="http://schemas.microsoft.com/office/drawing/2014/main" val="835067922"/>
                  </a:ext>
                </a:extLst>
              </a:tr>
              <a:tr h="1014099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LFT / ALT</a:t>
                      </a:r>
                      <a:endParaRPr lang="th-TH" sz="27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37040" marR="137040" marT="68520" marB="685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1.75</a:t>
                      </a:r>
                    </a:p>
                  </a:txBody>
                  <a:tcPr marL="14275" marR="14275" marT="142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1.65</a:t>
                      </a:r>
                    </a:p>
                  </a:txBody>
                  <a:tcPr marL="14275" marR="14275" marT="142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1.40</a:t>
                      </a:r>
                    </a:p>
                  </a:txBody>
                  <a:tcPr marL="14275" marR="14275" marT="142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4.58</a:t>
                      </a:r>
                    </a:p>
                  </a:txBody>
                  <a:tcPr marL="14275" marR="14275" marT="142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2.66</a:t>
                      </a:r>
                      <a:endParaRPr lang="th-TH" sz="27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4275" marR="14275" marT="1427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98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091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2169D-7CFD-4A57-8C1F-1A5DD942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ผลการดำเนินงาน </a:t>
            </a:r>
            <a:r>
              <a:rPr lang="en-US" dirty="0"/>
              <a:t> </a:t>
            </a:r>
            <a:r>
              <a:rPr lang="th-TH" dirty="0"/>
              <a:t>ลด </a:t>
            </a:r>
            <a:r>
              <a:rPr lang="en-US" dirty="0"/>
              <a:t>LFT</a:t>
            </a:r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357317-8716-73E9-AAF1-2A33BB976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3994"/>
            <a:ext cx="12192000" cy="12590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C65B7B-650A-CDE2-4DB7-E5E283DD8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7343"/>
            <a:ext cx="12192000" cy="110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33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ทบทวนแนวทางลดค่าใช้จ่ายเดิม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11896" y="1905000"/>
          <a:ext cx="7553738" cy="4310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แนวทาง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วิธีปฏิบัติ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13"/>
                        <a:tabLst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เพิ่มการส่งตรวจ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Electrolyte without CO</a:t>
                      </a:r>
                      <a:r>
                        <a:rPr lang="en-US" sz="2400" baseline="-25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(กรณีติดตามค่า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K, Na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เท่านั้น) เพื่อให้ประหยัดน้ำยา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CO</a:t>
                      </a:r>
                      <a:r>
                        <a:rPr lang="en-US" sz="2400" baseline="-25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1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E9988-36AF-BE87-DE42-80573C25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1.2 ตัวชี้วัด </a:t>
            </a:r>
            <a:r>
              <a:rPr lang="en-US" dirty="0"/>
              <a:t>RLU </a:t>
            </a:r>
            <a:r>
              <a:rPr lang="th-TH" dirty="0"/>
              <a:t>ในการจัด </a:t>
            </a:r>
            <a:r>
              <a:rPr lang="en-US" dirty="0"/>
              <a:t>ranking </a:t>
            </a:r>
            <a:r>
              <a:rPr lang="th-TH" dirty="0"/>
              <a:t>ของ สสจ.อุบลฯ ปีงบฯ 2568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9DBEA-7C6A-A952-5FB9-D7ED38581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9322D-8F18-22C5-DC9D-861E2A296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702" y="1614107"/>
            <a:ext cx="8078085" cy="45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27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F8D3-5E7B-3079-88C8-99D1F158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th-TH" dirty="0"/>
              <a:t>กำหนดตัวชี้วัด (ต่อ)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C9BA7-5CFB-CA75-6527-53FC051D5A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984443"/>
                <a:ext cx="5257800" cy="4192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dirty="0"/>
                  <a:t>ลำดับที่ 6</a:t>
                </a:r>
              </a:p>
              <a:p>
                <a:pPr marL="0" indent="0">
                  <a:buNone/>
                </a:pPr>
                <a:r>
                  <a:rPr lang="th-TH" dirty="0"/>
                  <a:t>ชื่อตัวชี้วัด </a:t>
                </a:r>
                <a:r>
                  <a:rPr lang="en-US" dirty="0"/>
                  <a:t>: </a:t>
                </a:r>
                <a:r>
                  <a:rPr lang="en-US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Electrolytes / Potassium  Ratio</a:t>
                </a:r>
              </a:p>
              <a:p>
                <a:pPr marL="0" indent="0">
                  <a:buNone/>
                </a:pPr>
                <a:r>
                  <a:rPr lang="th-TH" dirty="0"/>
                  <a:t>เป้าหมาย </a:t>
                </a:r>
                <a:r>
                  <a:rPr lang="en-US" dirty="0"/>
                  <a:t>:</a:t>
                </a:r>
                <a:r>
                  <a:rPr lang="th-TH" dirty="0"/>
                  <a:t> น้อยกว่าหรือเท่ากับ 3.0</a:t>
                </a:r>
              </a:p>
              <a:p>
                <a:pPr marL="0" indent="0">
                  <a:buNone/>
                </a:pPr>
                <a:endParaRPr lang="th-TH" dirty="0"/>
              </a:p>
              <a:p>
                <a:pPr marL="0" indent="0">
                  <a:buNone/>
                </a:pPr>
                <a:r>
                  <a:rPr lang="th-TH" dirty="0"/>
                  <a:t>วิธีการคำนวณ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𝐸𝑙𝑒𝑐𝑡𝑟𝑜𝑙𝑦𝑡𝑒𝑠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𝑃𝑜𝑡𝑎𝑠𝑠𝑖𝑢𝑚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th-TH" dirty="0"/>
              </a:p>
              <a:p>
                <a:pPr marL="0" indent="0">
                  <a:buNone/>
                </a:pPr>
                <a:r>
                  <a:rPr lang="th-TH" dirty="0"/>
                  <a:t>ความถี่ในการติดตาม ทุก 3 เดือน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C9BA7-5CFB-CA75-6527-53FC051D5A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984443"/>
                <a:ext cx="5257800" cy="4192520"/>
              </a:xfrm>
              <a:blipFill>
                <a:blip r:embed="rId2"/>
                <a:stretch>
                  <a:fillRect l="-2436" t="-24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1DFF34-AEC9-D54C-71EF-261A2F76C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87165"/>
              </p:ext>
            </p:extLst>
          </p:nvPr>
        </p:nvGraphicFramePr>
        <p:xfrm>
          <a:off x="6096000" y="2339099"/>
          <a:ext cx="5617464" cy="200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244">
                  <a:extLst>
                    <a:ext uri="{9D8B030D-6E8A-4147-A177-3AD203B41FA5}">
                      <a16:colId xmlns:a16="http://schemas.microsoft.com/office/drawing/2014/main" val="3978805522"/>
                    </a:ext>
                  </a:extLst>
                </a:gridCol>
                <a:gridCol w="796044">
                  <a:extLst>
                    <a:ext uri="{9D8B030D-6E8A-4147-A177-3AD203B41FA5}">
                      <a16:colId xmlns:a16="http://schemas.microsoft.com/office/drawing/2014/main" val="3395428999"/>
                    </a:ext>
                  </a:extLst>
                </a:gridCol>
                <a:gridCol w="796044">
                  <a:extLst>
                    <a:ext uri="{9D8B030D-6E8A-4147-A177-3AD203B41FA5}">
                      <a16:colId xmlns:a16="http://schemas.microsoft.com/office/drawing/2014/main" val="1673215000"/>
                    </a:ext>
                  </a:extLst>
                </a:gridCol>
                <a:gridCol w="796044">
                  <a:extLst>
                    <a:ext uri="{9D8B030D-6E8A-4147-A177-3AD203B41FA5}">
                      <a16:colId xmlns:a16="http://schemas.microsoft.com/office/drawing/2014/main" val="3548993316"/>
                    </a:ext>
                  </a:extLst>
                </a:gridCol>
                <a:gridCol w="796044">
                  <a:extLst>
                    <a:ext uri="{9D8B030D-6E8A-4147-A177-3AD203B41FA5}">
                      <a16:colId xmlns:a16="http://schemas.microsoft.com/office/drawing/2014/main" val="4067179334"/>
                    </a:ext>
                  </a:extLst>
                </a:gridCol>
                <a:gridCol w="796044">
                  <a:extLst>
                    <a:ext uri="{9D8B030D-6E8A-4147-A177-3AD203B41FA5}">
                      <a16:colId xmlns:a16="http://schemas.microsoft.com/office/drawing/2014/main" val="196992010"/>
                    </a:ext>
                  </a:extLst>
                </a:gridCol>
              </a:tblGrid>
              <a:tr h="501774">
                <a:tc>
                  <a:txBody>
                    <a:bodyPr/>
                    <a:lstStyle/>
                    <a:p>
                      <a:pPr algn="ctr"/>
                      <a:endParaRPr lang="th-TH" sz="22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14039" marR="114039" marT="57020" marB="57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2563</a:t>
                      </a:r>
                      <a:endParaRPr lang="th-TH" sz="22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14039" marR="114039" marT="57020" marB="57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2564</a:t>
                      </a:r>
                      <a:endParaRPr lang="th-TH" sz="22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14039" marR="114039" marT="57020" marB="57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2565</a:t>
                      </a:r>
                      <a:endParaRPr lang="th-TH" sz="22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14039" marR="114039" marT="57020" marB="57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2566</a:t>
                      </a:r>
                      <a:endParaRPr lang="th-TH" sz="2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14039" marR="114039" marT="57020" marB="57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2567</a:t>
                      </a:r>
                      <a:endParaRPr lang="th-TH" sz="2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14039" marR="114039" marT="57020" marB="57020"/>
                </a:tc>
                <a:extLst>
                  <a:ext uri="{0D108BD9-81ED-4DB2-BD59-A6C34878D82A}">
                    <a16:rowId xmlns:a16="http://schemas.microsoft.com/office/drawing/2014/main" val="539247980"/>
                  </a:ext>
                </a:extLst>
              </a:tr>
              <a:tr h="501774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Electrolytes</a:t>
                      </a:r>
                      <a:endParaRPr lang="th-TH" sz="22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14039" marR="114039" marT="57020" marB="570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7053</a:t>
                      </a:r>
                    </a:p>
                  </a:txBody>
                  <a:tcPr marL="11879" marR="11879" marT="11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8947</a:t>
                      </a:r>
                    </a:p>
                  </a:txBody>
                  <a:tcPr marL="11879" marR="11879" marT="11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13188</a:t>
                      </a:r>
                    </a:p>
                  </a:txBody>
                  <a:tcPr marL="11879" marR="11879" marT="11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20643</a:t>
                      </a:r>
                    </a:p>
                  </a:txBody>
                  <a:tcPr marL="11879" marR="11879" marT="11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22,494</a:t>
                      </a:r>
                      <a:endParaRPr lang="th-TH" sz="22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1879" marR="11879" marT="11879" marB="0" anchor="b"/>
                </a:tc>
                <a:extLst>
                  <a:ext uri="{0D108BD9-81ED-4DB2-BD59-A6C34878D82A}">
                    <a16:rowId xmlns:a16="http://schemas.microsoft.com/office/drawing/2014/main" val="2265567440"/>
                  </a:ext>
                </a:extLst>
              </a:tr>
              <a:tr h="501774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Potassium</a:t>
                      </a:r>
                      <a:endParaRPr lang="th-TH" sz="22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14039" marR="114039" marT="57020" marB="570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3148</a:t>
                      </a:r>
                    </a:p>
                  </a:txBody>
                  <a:tcPr marL="11879" marR="11879" marT="11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3027</a:t>
                      </a:r>
                    </a:p>
                  </a:txBody>
                  <a:tcPr marL="11879" marR="11879" marT="11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2681</a:t>
                      </a:r>
                    </a:p>
                  </a:txBody>
                  <a:tcPr marL="11879" marR="11879" marT="11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1708</a:t>
                      </a:r>
                    </a:p>
                  </a:txBody>
                  <a:tcPr marL="11879" marR="11879" marT="118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2,985</a:t>
                      </a:r>
                      <a:endParaRPr lang="th-TH" sz="22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1879" marR="11879" marT="11879" marB="0" anchor="b"/>
                </a:tc>
                <a:extLst>
                  <a:ext uri="{0D108BD9-81ED-4DB2-BD59-A6C34878D82A}">
                    <a16:rowId xmlns:a16="http://schemas.microsoft.com/office/drawing/2014/main" val="835067922"/>
                  </a:ext>
                </a:extLst>
              </a:tr>
              <a:tr h="501774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Electrolytes/K+</a:t>
                      </a:r>
                      <a:endParaRPr lang="th-TH" sz="220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14039" marR="114039" marT="57020" marB="570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2.24</a:t>
                      </a:r>
                    </a:p>
                  </a:txBody>
                  <a:tcPr marL="11879" marR="11879" marT="1187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2.96</a:t>
                      </a:r>
                    </a:p>
                  </a:txBody>
                  <a:tcPr marL="11879" marR="11879" marT="1187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0" i="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4.92</a:t>
                      </a:r>
                    </a:p>
                  </a:txBody>
                  <a:tcPr marL="11879" marR="11879" marT="1187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12.09</a:t>
                      </a:r>
                    </a:p>
                  </a:txBody>
                  <a:tcPr marL="11879" marR="11879" marT="1187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7.54</a:t>
                      </a:r>
                      <a:endParaRPr lang="th-TH" sz="2200" b="0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1879" marR="11879" marT="1187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98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992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8EF7-FE86-48FC-AEF5-268FEB42C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ผลการดำเนินงาน </a:t>
            </a:r>
            <a:r>
              <a:rPr lang="en-US" dirty="0"/>
              <a:t> </a:t>
            </a:r>
            <a:r>
              <a:rPr lang="th-TH" dirty="0"/>
              <a:t>ลด </a:t>
            </a:r>
            <a:r>
              <a:rPr lang="en-US" dirty="0"/>
              <a:t>Electrolytes</a:t>
            </a:r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1D0EC-9413-154F-FB04-8507C43A6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1498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F17F7C-0FA7-DEB9-4CA2-04C8C36B8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8294"/>
            <a:ext cx="12192000" cy="13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74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5EA3-A72A-B7E4-5BB1-C0A6FDBC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ผลการดำเนินงาน การตรวจ </a:t>
            </a:r>
            <a:r>
              <a:rPr lang="en-US" dirty="0"/>
              <a:t>Hb A1c</a:t>
            </a: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556E7-7476-169A-B5FD-C497A385FE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467"/>
          <a:stretch/>
        </p:blipFill>
        <p:spPr>
          <a:xfrm>
            <a:off x="1846762" y="1701107"/>
            <a:ext cx="8681357" cy="5852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E4BBBB-8652-B90C-48DC-E532CB31699D}"/>
              </a:ext>
            </a:extLst>
          </p:cNvPr>
          <p:cNvSpPr txBox="1"/>
          <p:nvPr/>
        </p:nvSpPr>
        <p:spPr>
          <a:xfrm>
            <a:off x="192024" y="1409135"/>
            <a:ext cx="6179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/>
              <a:t>ลำดับที่ 7 ร้อยละผู้ป่วยเบาหวานได้รับการตรวจ </a:t>
            </a:r>
            <a:r>
              <a:rPr lang="en-US" sz="2000" dirty="0"/>
              <a:t>HbA1c </a:t>
            </a:r>
            <a:r>
              <a:rPr lang="th-TH" sz="2000" dirty="0"/>
              <a:t>อย่างน้อย 1 ครั้งต่อปี </a:t>
            </a:r>
            <a:r>
              <a:rPr lang="en-US" sz="2000" dirty="0"/>
              <a:t>(&gt;=80%)</a:t>
            </a:r>
            <a:endParaRPr lang="th-TH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89A6B9-B41A-2574-6D87-F17E67AA5AE9}"/>
              </a:ext>
            </a:extLst>
          </p:cNvPr>
          <p:cNvSpPr/>
          <p:nvPr/>
        </p:nvSpPr>
        <p:spPr>
          <a:xfrm>
            <a:off x="498176" y="2629007"/>
            <a:ext cx="1165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HDC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FD6A01-A408-3E81-04E6-117033DE045B}"/>
              </a:ext>
            </a:extLst>
          </p:cNvPr>
          <p:cNvSpPr/>
          <p:nvPr/>
        </p:nvSpPr>
        <p:spPr>
          <a:xfrm>
            <a:off x="308220" y="4987200"/>
            <a:ext cx="1545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Mbase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8A0101-8E40-6C02-F1D5-DC772CC31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036401"/>
              </p:ext>
            </p:extLst>
          </p:nvPr>
        </p:nvGraphicFramePr>
        <p:xfrm>
          <a:off x="7473926" y="622617"/>
          <a:ext cx="443585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964">
                  <a:extLst>
                    <a:ext uri="{9D8B030D-6E8A-4147-A177-3AD203B41FA5}">
                      <a16:colId xmlns:a16="http://schemas.microsoft.com/office/drawing/2014/main" val="2242733169"/>
                    </a:ext>
                  </a:extLst>
                </a:gridCol>
                <a:gridCol w="1108964">
                  <a:extLst>
                    <a:ext uri="{9D8B030D-6E8A-4147-A177-3AD203B41FA5}">
                      <a16:colId xmlns:a16="http://schemas.microsoft.com/office/drawing/2014/main" val="1213283"/>
                    </a:ext>
                  </a:extLst>
                </a:gridCol>
                <a:gridCol w="1108964">
                  <a:extLst>
                    <a:ext uri="{9D8B030D-6E8A-4147-A177-3AD203B41FA5}">
                      <a16:colId xmlns:a16="http://schemas.microsoft.com/office/drawing/2014/main" val="3210225053"/>
                    </a:ext>
                  </a:extLst>
                </a:gridCol>
                <a:gridCol w="1108964">
                  <a:extLst>
                    <a:ext uri="{9D8B030D-6E8A-4147-A177-3AD203B41FA5}">
                      <a16:colId xmlns:a16="http://schemas.microsoft.com/office/drawing/2014/main" val="2750320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2564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2565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2566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2567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07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81.64(HDC</a:t>
                      </a:r>
                      <a:r>
                        <a:rPr lang="en-US" sz="2000" dirty="0"/>
                        <a:t>)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98691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1546CA4-D327-7246-144E-C6635BAC6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556" y="2064373"/>
            <a:ext cx="6558359" cy="254120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E70027C-40E1-CC53-69EB-C7672003B206}"/>
              </a:ext>
            </a:extLst>
          </p:cNvPr>
          <p:cNvSpPr/>
          <p:nvPr/>
        </p:nvSpPr>
        <p:spPr>
          <a:xfrm>
            <a:off x="7983435" y="2517972"/>
            <a:ext cx="512064" cy="1636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A58BA2-BC01-C570-706A-2FFC2FC81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867" y="4678728"/>
            <a:ext cx="7457580" cy="19533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9A80415-D075-0D17-4CF4-BFA916506D6B}"/>
              </a:ext>
            </a:extLst>
          </p:cNvPr>
          <p:cNvSpPr/>
          <p:nvPr/>
        </p:nvSpPr>
        <p:spPr>
          <a:xfrm>
            <a:off x="8713657" y="4893172"/>
            <a:ext cx="1024128" cy="443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7289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C1B62-DB81-46A2-8FD6-77D92E775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9197-A40F-6FD1-9E67-13862F51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ผลการดำเนินงาน การตรวจ </a:t>
            </a:r>
            <a:r>
              <a:rPr lang="en-US" dirty="0"/>
              <a:t>Hb A1c </a:t>
            </a:r>
            <a:r>
              <a:rPr lang="th-TH" dirty="0"/>
              <a:t>(ต่อ)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ACD1E1-12C2-4776-DB47-8FE5BF5ADF38}"/>
              </a:ext>
            </a:extLst>
          </p:cNvPr>
          <p:cNvSpPr txBox="1"/>
          <p:nvPr/>
        </p:nvSpPr>
        <p:spPr>
          <a:xfrm>
            <a:off x="192024" y="1409135"/>
            <a:ext cx="5982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/>
              <a:t>ลำดับที่ 8 ร้อยละผู้ป่วยเบาหวานที่ได้รับการตรวจ </a:t>
            </a:r>
            <a:r>
              <a:rPr lang="en-US" sz="2000" dirty="0"/>
              <a:t>HbA1c </a:t>
            </a:r>
            <a:r>
              <a:rPr lang="th-TH" sz="2000" dirty="0"/>
              <a:t>ซ้ำภายใน 90 วัน </a:t>
            </a:r>
            <a:r>
              <a:rPr lang="en-US" sz="2000" dirty="0"/>
              <a:t>(&lt;=10%)</a:t>
            </a:r>
            <a:endParaRPr lang="th-TH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03103-98C2-ECB9-0649-E71E02AF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3067"/>
          <a:stretch/>
        </p:blipFill>
        <p:spPr>
          <a:xfrm>
            <a:off x="1589750" y="1718118"/>
            <a:ext cx="8793947" cy="4754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FDD024-E01A-B456-7DE4-C7B713D2BA66}"/>
              </a:ext>
            </a:extLst>
          </p:cNvPr>
          <p:cNvSpPr/>
          <p:nvPr/>
        </p:nvSpPr>
        <p:spPr>
          <a:xfrm>
            <a:off x="498176" y="2626275"/>
            <a:ext cx="1165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HDC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D4F48B-61E4-42A3-0D17-88B996928841}"/>
              </a:ext>
            </a:extLst>
          </p:cNvPr>
          <p:cNvSpPr/>
          <p:nvPr/>
        </p:nvSpPr>
        <p:spPr>
          <a:xfrm>
            <a:off x="308221" y="5006969"/>
            <a:ext cx="1545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Mbase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878D84-40FB-6BBE-2D09-392BE0124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3628"/>
              </p:ext>
            </p:extLst>
          </p:nvPr>
        </p:nvGraphicFramePr>
        <p:xfrm>
          <a:off x="7473926" y="622617"/>
          <a:ext cx="443585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964">
                  <a:extLst>
                    <a:ext uri="{9D8B030D-6E8A-4147-A177-3AD203B41FA5}">
                      <a16:colId xmlns:a16="http://schemas.microsoft.com/office/drawing/2014/main" val="2242733169"/>
                    </a:ext>
                  </a:extLst>
                </a:gridCol>
                <a:gridCol w="1108964">
                  <a:extLst>
                    <a:ext uri="{9D8B030D-6E8A-4147-A177-3AD203B41FA5}">
                      <a16:colId xmlns:a16="http://schemas.microsoft.com/office/drawing/2014/main" val="1213283"/>
                    </a:ext>
                  </a:extLst>
                </a:gridCol>
                <a:gridCol w="1108964">
                  <a:extLst>
                    <a:ext uri="{9D8B030D-6E8A-4147-A177-3AD203B41FA5}">
                      <a16:colId xmlns:a16="http://schemas.microsoft.com/office/drawing/2014/main" val="3210225053"/>
                    </a:ext>
                  </a:extLst>
                </a:gridCol>
                <a:gridCol w="1108964">
                  <a:extLst>
                    <a:ext uri="{9D8B030D-6E8A-4147-A177-3AD203B41FA5}">
                      <a16:colId xmlns:a16="http://schemas.microsoft.com/office/drawing/2014/main" val="2750320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2564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2565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2566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2567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07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1.89 </a:t>
                      </a:r>
                      <a:r>
                        <a:rPr lang="en-US" sz="2000" dirty="0"/>
                        <a:t>(HDC)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98691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968E0DB-E9C4-6AEB-7663-CD7FD5F44B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75" t="954" r="31823" b="-954"/>
          <a:stretch/>
        </p:blipFill>
        <p:spPr>
          <a:xfrm>
            <a:off x="2909771" y="2084832"/>
            <a:ext cx="7473926" cy="282062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BB0755C-F4DE-5735-C8D7-504901ACCFB2}"/>
              </a:ext>
            </a:extLst>
          </p:cNvPr>
          <p:cNvSpPr/>
          <p:nvPr/>
        </p:nvSpPr>
        <p:spPr>
          <a:xfrm>
            <a:off x="7642682" y="2784989"/>
            <a:ext cx="906050" cy="1999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626B60-D40B-2DEA-8305-4AD9A3925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771" y="4905458"/>
            <a:ext cx="6317602" cy="182913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0186E7-9B4F-9C2C-01A3-B7FE488412EA}"/>
              </a:ext>
            </a:extLst>
          </p:cNvPr>
          <p:cNvSpPr/>
          <p:nvPr/>
        </p:nvSpPr>
        <p:spPr>
          <a:xfrm>
            <a:off x="8476707" y="5043182"/>
            <a:ext cx="1024128" cy="443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7431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68AAE-D6F6-44B8-EBB4-2E775BC3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สรุปตัวชี้วัด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142F73-13E8-0DA2-2490-DBA3EA46EA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546338"/>
              </p:ext>
            </p:extLst>
          </p:nvPr>
        </p:nvGraphicFramePr>
        <p:xfrm>
          <a:off x="838200" y="1578737"/>
          <a:ext cx="10582657" cy="4968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77659">
                  <a:extLst>
                    <a:ext uri="{9D8B030D-6E8A-4147-A177-3AD203B41FA5}">
                      <a16:colId xmlns:a16="http://schemas.microsoft.com/office/drawing/2014/main" val="3537708876"/>
                    </a:ext>
                  </a:extLst>
                </a:gridCol>
                <a:gridCol w="1945555">
                  <a:extLst>
                    <a:ext uri="{9D8B030D-6E8A-4147-A177-3AD203B41FA5}">
                      <a16:colId xmlns:a16="http://schemas.microsoft.com/office/drawing/2014/main" val="2370346597"/>
                    </a:ext>
                  </a:extLst>
                </a:gridCol>
                <a:gridCol w="1945555">
                  <a:extLst>
                    <a:ext uri="{9D8B030D-6E8A-4147-A177-3AD203B41FA5}">
                      <a16:colId xmlns:a16="http://schemas.microsoft.com/office/drawing/2014/main" val="1161245790"/>
                    </a:ext>
                  </a:extLst>
                </a:gridCol>
                <a:gridCol w="1688403">
                  <a:extLst>
                    <a:ext uri="{9D8B030D-6E8A-4147-A177-3AD203B41FA5}">
                      <a16:colId xmlns:a16="http://schemas.microsoft.com/office/drawing/2014/main" val="2178881822"/>
                    </a:ext>
                  </a:extLst>
                </a:gridCol>
                <a:gridCol w="1425485">
                  <a:extLst>
                    <a:ext uri="{9D8B030D-6E8A-4147-A177-3AD203B41FA5}">
                      <a16:colId xmlns:a16="http://schemas.microsoft.com/office/drawing/2014/main" val="1537157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ตัวชี้วัด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เป้าหมาย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ผลงาน</a:t>
                      </a:r>
                      <a:b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ปีงบฯ 2567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ผลงานไตรมาส 1/2568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ผ่าน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8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BUN / Creatinine Ratio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&lt;=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24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Lipid profile / LDL Ratio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&lt;=0.1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0.04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03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FT3 / TSH  Ratio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&lt;=0.7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0.36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872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FT4 / TSH  Ratio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&lt;=0.8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0.98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kern="1200" dirty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  <a:sym typeface="Wingdings" panose="05000000000000000000" pitchFamily="2" charset="2"/>
                        </a:rPr>
                        <a:t></a:t>
                      </a:r>
                      <a:endParaRPr lang="th-TH" sz="28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496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LFT / ALT  Ratio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&lt;=1.5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1.40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43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Electrolytes / Potassium  Ratio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&lt;=3.0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3.43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kern="1200" dirty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  <a:sym typeface="Wingdings" panose="05000000000000000000" pitchFamily="2" charset="2"/>
                        </a:rPr>
                        <a:t></a:t>
                      </a:r>
                      <a:endParaRPr lang="th-TH" sz="2800" b="1" kern="1200" dirty="0">
                        <a:solidFill>
                          <a:schemeClr val="dk1"/>
                        </a:solidFill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812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HbA1c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ปีละ 1 ครั้ง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&gt;=80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64.7</a:t>
                      </a:r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kern="1200" dirty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  <a:sym typeface="Wingdings" panose="05000000000000000000" pitchFamily="2" charset="2"/>
                        </a:rPr>
                        <a:t></a:t>
                      </a:r>
                      <a:endParaRPr lang="th-TH" sz="2800" b="1" kern="1200" dirty="0">
                        <a:solidFill>
                          <a:schemeClr val="dk1"/>
                        </a:solidFill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34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HbA1c 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ซ้ำใน 90 วัน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&lt;=10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0.75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471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48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E91C-4864-585E-1925-303BAA1C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51CCA-A12A-3C0A-CBF3-A9EAF41F2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C509D8-40EF-301D-DC82-5DEFD493A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444"/>
            <a:ext cx="12192000" cy="52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437235"/>
              </p:ext>
            </p:extLst>
          </p:nvPr>
        </p:nvGraphicFramePr>
        <p:xfrm>
          <a:off x="954541" y="585217"/>
          <a:ext cx="10282918" cy="535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9870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46DE-409D-C9CE-CACD-B43272D4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วาระที่ 4 เรื่องอื่นๆ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A9734-59CE-1F4C-F0F0-12188A0AE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เรื่องอื่นๆ</a:t>
            </a:r>
          </a:p>
        </p:txBody>
      </p:sp>
    </p:spTree>
    <p:extLst>
      <p:ext uri="{BB962C8B-B14F-4D97-AF65-F5344CB8AC3E}">
        <p14:creationId xmlns:p14="http://schemas.microsoft.com/office/powerpoint/2010/main" val="1317792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3C0B-D1B5-A24E-7C14-4D3BC57E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Thanks</a:t>
            </a:r>
            <a:endParaRPr lang="th-TH" sz="8000" b="1" dirty="0"/>
          </a:p>
        </p:txBody>
      </p:sp>
      <p:pic>
        <p:nvPicPr>
          <p:cNvPr id="9" name="Content Placeholder 8" descr="A group of people shaking hands&#10;&#10;Description automatically generated">
            <a:extLst>
              <a:ext uri="{FF2B5EF4-FFF2-40B4-BE49-F238E27FC236}">
                <a16:creationId xmlns:a16="http://schemas.microsoft.com/office/drawing/2014/main" id="{DA903264-EEA3-B65A-1B17-A3AAE6F30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89873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D02CF-804E-8DE9-5E66-005DF425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ACC25-CB31-8825-EDD7-DB07FF0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FE080-2382-A77B-E5A0-1F11817D0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36" y="209100"/>
            <a:ext cx="8802328" cy="64397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1F2D67-3C05-B0B1-8CB4-8D9A59CA972A}"/>
              </a:ext>
            </a:extLst>
          </p:cNvPr>
          <p:cNvSpPr/>
          <p:nvPr/>
        </p:nvSpPr>
        <p:spPr>
          <a:xfrm>
            <a:off x="1316736" y="3767328"/>
            <a:ext cx="9774936" cy="1024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975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7A345-E70B-3324-3A94-2006EA7F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th-TH" dirty="0"/>
              <a:t>ตัวชี้วัด </a:t>
            </a:r>
            <a:r>
              <a:rPr lang="en-US" dirty="0"/>
              <a:t>RLU </a:t>
            </a:r>
            <a:r>
              <a:rPr lang="th-TH" dirty="0"/>
              <a:t>ในการจัด </a:t>
            </a:r>
            <a:r>
              <a:rPr lang="en-US" dirty="0"/>
              <a:t>ranking </a:t>
            </a:r>
            <a:r>
              <a:rPr lang="th-TH" dirty="0"/>
              <a:t>ของ สสจ.อุบลฯ ปีงบฯ 2568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2355C9-A10E-A995-164E-3F799D29F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849968"/>
              </p:ext>
            </p:extLst>
          </p:nvPr>
        </p:nvGraphicFramePr>
        <p:xfrm>
          <a:off x="838200" y="1690688"/>
          <a:ext cx="10430255" cy="4364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2408">
                  <a:extLst>
                    <a:ext uri="{9D8B030D-6E8A-4147-A177-3AD203B41FA5}">
                      <a16:colId xmlns:a16="http://schemas.microsoft.com/office/drawing/2014/main" val="1445054242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1932035867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3166933742"/>
                    </a:ext>
                  </a:extLst>
                </a:gridCol>
                <a:gridCol w="1347215">
                  <a:extLst>
                    <a:ext uri="{9D8B030D-6E8A-4147-A177-3AD203B41FA5}">
                      <a16:colId xmlns:a16="http://schemas.microsoft.com/office/drawing/2014/main" val="750428846"/>
                    </a:ext>
                  </a:extLst>
                </a:gridCol>
              </a:tblGrid>
              <a:tr h="558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ตัวชี้วัด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2568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2569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2570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733077"/>
                  </a:ext>
                </a:extLst>
              </a:tr>
              <a:tr h="10873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 ร้อยละของผู้ป่วยเบาหวานที่ได้รับการตรวจ </a:t>
                      </a:r>
                      <a:r>
                        <a:rPr lang="en-US" sz="2400" dirty="0" err="1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HbA</a:t>
                      </a: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en-US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 </a:t>
                      </a: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ซ้ำภายใน 90 วัน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&lt;=</a:t>
                      </a: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 10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&lt;=</a:t>
                      </a: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 8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&lt;=</a:t>
                      </a: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 6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946744"/>
                  </a:ext>
                </a:extLst>
              </a:tr>
              <a:tr h="10873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2.ร้อยละของผู้ป่วยเบาหวานที่ได้รับการตรวจ </a:t>
                      </a:r>
                      <a:r>
                        <a:rPr lang="en-US" sz="2400" dirty="0" err="1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HbA</a:t>
                      </a: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en-US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 </a:t>
                      </a: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อย่างน้อยปีละ 1 ครั้ง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&gt;</a:t>
                      </a: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ร้อยละ 70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&gt;</a:t>
                      </a: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 75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&gt;</a:t>
                      </a: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 80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983607"/>
                  </a:ext>
                </a:extLst>
              </a:tr>
              <a:tr h="16309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ร้อยละโรงพยาบาลที่ผ่านเกณฑ์พัฒนาสู่โรงพยาบาลที่มีการตรวจทางห้องปฏิบัติการทางการแพทย์อย่างสมเหตุผล (</a:t>
                      </a:r>
                      <a:r>
                        <a:rPr lang="en-US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RLU Hospital) </a:t>
                      </a: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ตามเกณฑ์   ที่กำหนด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&lt;=</a:t>
                      </a: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 20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&lt;=</a:t>
                      </a: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 30	 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&lt;=</a:t>
                      </a: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 40	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8469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4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9920E-0AC0-9B6A-E933-3C9E1304C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7F02D-C20D-F318-C510-99B8057B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th-TH" dirty="0"/>
              <a:t>ตัวชี้วัด </a:t>
            </a:r>
            <a:r>
              <a:rPr lang="en-US" dirty="0"/>
              <a:t>RLU </a:t>
            </a:r>
            <a:r>
              <a:rPr lang="th-TH" dirty="0"/>
              <a:t>ในการจัด </a:t>
            </a:r>
            <a:r>
              <a:rPr lang="en-US" dirty="0"/>
              <a:t>ranking </a:t>
            </a:r>
            <a:r>
              <a:rPr lang="th-TH" dirty="0"/>
              <a:t>ของ สสจ.อุบลฯ ปีงบฯ 2568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0C04BF-503C-3512-10B6-6DF61BFD6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14864"/>
              </p:ext>
            </p:extLst>
          </p:nvPr>
        </p:nvGraphicFramePr>
        <p:xfrm>
          <a:off x="880872" y="2202752"/>
          <a:ext cx="10515600" cy="3286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752">
                  <a:extLst>
                    <a:ext uri="{9D8B030D-6E8A-4147-A177-3AD203B41FA5}">
                      <a16:colId xmlns:a16="http://schemas.microsoft.com/office/drawing/2014/main" val="1445054242"/>
                    </a:ext>
                  </a:extLst>
                </a:gridCol>
                <a:gridCol w="8689848">
                  <a:extLst>
                    <a:ext uri="{9D8B030D-6E8A-4147-A177-3AD203B41FA5}">
                      <a16:colId xmlns:a16="http://schemas.microsoft.com/office/drawing/2014/main" val="1932035867"/>
                    </a:ext>
                  </a:extLst>
                </a:gridCol>
              </a:tblGrid>
              <a:tr h="567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คะแนน </a:t>
                      </a:r>
                      <a:r>
                        <a:rPr lang="en-US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Ranking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เกณฑ์การประเมิน / กิจกรรม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733077"/>
                  </a:ext>
                </a:extLst>
              </a:tr>
              <a:tr h="2718714">
                <a:tc>
                  <a:txBody>
                    <a:bodyPr/>
                    <a:lstStyle/>
                    <a:p>
                      <a:pPr algn="ctr"/>
                      <a:endParaRPr lang="th-TH" sz="2400" b="1" kern="1200" dirty="0">
                        <a:solidFill>
                          <a:schemeClr val="lt1"/>
                        </a:solidFill>
                        <a:effectLst/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2400" b="1" kern="1200" dirty="0">
                          <a:solidFill>
                            <a:schemeClr val="lt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บันไดขั้นที่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1</a:t>
                      </a:r>
                    </a:p>
                    <a:p>
                      <a:pPr algn="ctr"/>
                      <a:r>
                        <a:rPr lang="th-TH" sz="2400" b="1" kern="1200" dirty="0">
                          <a:solidFill>
                            <a:schemeClr val="lt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(1 คะแนน)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มีการแต่งตั้งคณะกรรมการ </a:t>
                      </a:r>
                      <a:r>
                        <a:rPr lang="en-US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RLU </a:t>
                      </a: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ที่เป็นสหสาขาวิชาชีพ และมีผู้รับผิดชอบหลัก </a:t>
                      </a:r>
                      <a:r>
                        <a:rPr lang="en-US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(Mr. RLU)</a:t>
                      </a: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มีการประชุมคณะกรรมการ ร่วมกับ ทีม/หน่วยงาน เช่น ทีม </a:t>
                      </a:r>
                      <a:r>
                        <a:rPr lang="en-US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PCT, </a:t>
                      </a: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องค์กรแพทย์</a:t>
                      </a: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ประกาศเจตนารมณ์หรือนโยบาย ลงนามโดย ผอ.</a:t>
                      </a: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มีการสื่อสารให้ผู้เกี่ยวข้องรับทราบ</a:t>
                      </a:r>
                      <a:endParaRPr lang="en-US" sz="26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9467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D8DC90-769A-7331-1A39-7A42BA6CD4C8}"/>
              </a:ext>
            </a:extLst>
          </p:cNvPr>
          <p:cNvSpPr txBox="1"/>
          <p:nvPr/>
        </p:nvSpPr>
        <p:spPr>
          <a:xfrm>
            <a:off x="838200" y="1499616"/>
            <a:ext cx="3995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เกณฑ์การประเมินผล </a:t>
            </a:r>
            <a:r>
              <a:rPr lang="en-US" dirty="0"/>
              <a:t>Ranking </a:t>
            </a:r>
            <a:r>
              <a:rPr lang="th-TH" dirty="0"/>
              <a:t>ปี </a:t>
            </a:r>
            <a:r>
              <a:rPr lang="en-US" dirty="0"/>
              <a:t>2568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448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E87A2-7F1D-564E-9867-9F29A3C68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9F9D-4AF4-AF35-1A12-A388DB98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th-TH" dirty="0"/>
              <a:t>ตัวชี้วัด </a:t>
            </a:r>
            <a:r>
              <a:rPr lang="en-US" dirty="0"/>
              <a:t>RLU </a:t>
            </a:r>
            <a:r>
              <a:rPr lang="th-TH" dirty="0"/>
              <a:t>ในการจัด </a:t>
            </a:r>
            <a:r>
              <a:rPr lang="en-US" dirty="0"/>
              <a:t>ranking </a:t>
            </a:r>
            <a:r>
              <a:rPr lang="th-TH" dirty="0"/>
              <a:t>ของ สสจ.อุบลฯ ปีงบฯ 2568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850240-5533-FB2A-AB65-CAB036BB9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656380"/>
              </p:ext>
            </p:extLst>
          </p:nvPr>
        </p:nvGraphicFramePr>
        <p:xfrm>
          <a:off x="880872" y="2202752"/>
          <a:ext cx="10515600" cy="3286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752">
                  <a:extLst>
                    <a:ext uri="{9D8B030D-6E8A-4147-A177-3AD203B41FA5}">
                      <a16:colId xmlns:a16="http://schemas.microsoft.com/office/drawing/2014/main" val="1445054242"/>
                    </a:ext>
                  </a:extLst>
                </a:gridCol>
                <a:gridCol w="8689848">
                  <a:extLst>
                    <a:ext uri="{9D8B030D-6E8A-4147-A177-3AD203B41FA5}">
                      <a16:colId xmlns:a16="http://schemas.microsoft.com/office/drawing/2014/main" val="1932035867"/>
                    </a:ext>
                  </a:extLst>
                </a:gridCol>
              </a:tblGrid>
              <a:tr h="567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คะแนน </a:t>
                      </a:r>
                      <a:r>
                        <a:rPr lang="en-US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Ranking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เกณฑ์การประเมิน / กิจกรรม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733077"/>
                  </a:ext>
                </a:extLst>
              </a:tr>
              <a:tr h="2718714">
                <a:tc>
                  <a:txBody>
                    <a:bodyPr/>
                    <a:lstStyle/>
                    <a:p>
                      <a:pPr algn="ctr"/>
                      <a:endParaRPr lang="th-TH" sz="2400" b="1" kern="1200" dirty="0">
                        <a:solidFill>
                          <a:schemeClr val="lt1"/>
                        </a:solidFill>
                        <a:effectLst/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2400" b="1" kern="1200" dirty="0">
                          <a:solidFill>
                            <a:schemeClr val="lt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บันไดขั้นที่ 2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2400" b="1" kern="1200" dirty="0">
                          <a:solidFill>
                            <a:schemeClr val="lt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(2 คะแนน)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มีการดำเนินงานตามขั้นที่ 1</a:t>
                      </a:r>
                      <a:endParaRPr lang="en-US" sz="26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การวิเคราะห์ข้อมูล คัดเลือกโรคหรือภาวะที่เป็นปัญหา </a:t>
                      </a:r>
                      <a:r>
                        <a:rPr lang="en-US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(Over and/or Under)</a:t>
                      </a:r>
                      <a:endParaRPr lang="th-TH" sz="26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มีบัญชีรายการโรคหรือภาวะหรือรายการตรวจที่เป็นปัญหา </a:t>
                      </a:r>
                      <a:r>
                        <a:rPr lang="en-US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(Over and/or Under)</a:t>
                      </a:r>
                      <a:endParaRPr lang="th-TH" sz="26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9467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373EAF-3DD5-8B0C-8EBC-C81187BE3DC1}"/>
              </a:ext>
            </a:extLst>
          </p:cNvPr>
          <p:cNvSpPr txBox="1"/>
          <p:nvPr/>
        </p:nvSpPr>
        <p:spPr>
          <a:xfrm>
            <a:off x="838200" y="1499616"/>
            <a:ext cx="4564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เกณฑ์การประเมินผล </a:t>
            </a:r>
            <a:r>
              <a:rPr lang="en-US" dirty="0"/>
              <a:t>Ranking </a:t>
            </a:r>
            <a:r>
              <a:rPr lang="th-TH" dirty="0"/>
              <a:t>ปี </a:t>
            </a:r>
            <a:r>
              <a:rPr lang="en-US" dirty="0"/>
              <a:t>2568 </a:t>
            </a:r>
            <a:r>
              <a:rPr lang="th-TH" dirty="0"/>
              <a:t>(ต่อ)</a:t>
            </a:r>
          </a:p>
        </p:txBody>
      </p:sp>
    </p:spTree>
    <p:extLst>
      <p:ext uri="{BB962C8B-B14F-4D97-AF65-F5344CB8AC3E}">
        <p14:creationId xmlns:p14="http://schemas.microsoft.com/office/powerpoint/2010/main" val="131140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94AD-4925-F493-6A27-704A7B8AE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DC932-67DE-1449-7238-385E4047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th-TH" dirty="0"/>
              <a:t>ตัวชี้วัด </a:t>
            </a:r>
            <a:r>
              <a:rPr lang="en-US" dirty="0"/>
              <a:t>RLU </a:t>
            </a:r>
            <a:r>
              <a:rPr lang="th-TH" dirty="0"/>
              <a:t>ในการจัด </a:t>
            </a:r>
            <a:r>
              <a:rPr lang="en-US" dirty="0"/>
              <a:t>ranking </a:t>
            </a:r>
            <a:r>
              <a:rPr lang="th-TH" dirty="0"/>
              <a:t>ของ สสจ.อุบลฯ ปีงบฯ 2568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75CB98-9E92-B5DF-49F6-86B49AE9E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187538"/>
              </p:ext>
            </p:extLst>
          </p:nvPr>
        </p:nvGraphicFramePr>
        <p:xfrm>
          <a:off x="880872" y="2202752"/>
          <a:ext cx="10515600" cy="3286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752">
                  <a:extLst>
                    <a:ext uri="{9D8B030D-6E8A-4147-A177-3AD203B41FA5}">
                      <a16:colId xmlns:a16="http://schemas.microsoft.com/office/drawing/2014/main" val="1445054242"/>
                    </a:ext>
                  </a:extLst>
                </a:gridCol>
                <a:gridCol w="8689848">
                  <a:extLst>
                    <a:ext uri="{9D8B030D-6E8A-4147-A177-3AD203B41FA5}">
                      <a16:colId xmlns:a16="http://schemas.microsoft.com/office/drawing/2014/main" val="1932035867"/>
                    </a:ext>
                  </a:extLst>
                </a:gridCol>
              </a:tblGrid>
              <a:tr h="567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คะแนน </a:t>
                      </a:r>
                      <a:r>
                        <a:rPr lang="en-US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Ranking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เกณฑ์การประเมิน / กิจกรรม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733077"/>
                  </a:ext>
                </a:extLst>
              </a:tr>
              <a:tr h="2718714">
                <a:tc>
                  <a:txBody>
                    <a:bodyPr/>
                    <a:lstStyle/>
                    <a:p>
                      <a:pPr algn="ctr"/>
                      <a:endParaRPr lang="th-TH" sz="2400" b="1" kern="1200" dirty="0">
                        <a:solidFill>
                          <a:schemeClr val="lt1"/>
                        </a:solidFill>
                        <a:effectLst/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2400" b="1" kern="1200" dirty="0">
                          <a:solidFill>
                            <a:schemeClr val="lt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บันไดขั้นที่ 3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2400" b="1" kern="1200" dirty="0">
                          <a:solidFill>
                            <a:schemeClr val="lt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(3 คะแนน)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มีการดำเนินงานตามขั้นที่ 1-2</a:t>
                      </a:r>
                      <a:endParaRPr lang="en-US" sz="26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มีการกำหนดมาตรการหรือแนวทางปฏิบัติ เพื่อลด </a:t>
                      </a:r>
                      <a:r>
                        <a:rPr lang="en-US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Over and/or Under</a:t>
                      </a:r>
                      <a:endParaRPr lang="th-TH" sz="26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มีการนำระบบ </a:t>
                      </a:r>
                      <a:r>
                        <a:rPr lang="en-US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IT </a:t>
                      </a: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มาช่วยในการดำเนินการ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9467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2C8E7C-ABE4-3935-F009-AADE6788A72A}"/>
              </a:ext>
            </a:extLst>
          </p:cNvPr>
          <p:cNvSpPr txBox="1"/>
          <p:nvPr/>
        </p:nvSpPr>
        <p:spPr>
          <a:xfrm>
            <a:off x="838200" y="1499616"/>
            <a:ext cx="4564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เกณฑ์การประเมินผล </a:t>
            </a:r>
            <a:r>
              <a:rPr lang="en-US" dirty="0"/>
              <a:t>Ranking </a:t>
            </a:r>
            <a:r>
              <a:rPr lang="th-TH" dirty="0"/>
              <a:t>ปี </a:t>
            </a:r>
            <a:r>
              <a:rPr lang="en-US" dirty="0"/>
              <a:t>2568 </a:t>
            </a:r>
            <a:r>
              <a:rPr lang="th-TH" dirty="0"/>
              <a:t>(ต่อ)</a:t>
            </a:r>
          </a:p>
        </p:txBody>
      </p:sp>
    </p:spTree>
    <p:extLst>
      <p:ext uri="{BB962C8B-B14F-4D97-AF65-F5344CB8AC3E}">
        <p14:creationId xmlns:p14="http://schemas.microsoft.com/office/powerpoint/2010/main" val="52879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793BC-14C9-EB22-FC39-EAE516E32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BD082-AD26-6AD1-B661-E557E06BC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th-TH" dirty="0"/>
              <a:t>ตัวชี้วัด </a:t>
            </a:r>
            <a:r>
              <a:rPr lang="en-US" dirty="0"/>
              <a:t>RLU </a:t>
            </a:r>
            <a:r>
              <a:rPr lang="th-TH" dirty="0"/>
              <a:t>ในการจัด </a:t>
            </a:r>
            <a:r>
              <a:rPr lang="en-US" dirty="0"/>
              <a:t>ranking </a:t>
            </a:r>
            <a:r>
              <a:rPr lang="th-TH" dirty="0"/>
              <a:t>ของ สสจ.อุบลฯ ปีงบฯ 2568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68FD72-D1CD-B11D-D997-B0C948441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392343"/>
              </p:ext>
            </p:extLst>
          </p:nvPr>
        </p:nvGraphicFramePr>
        <p:xfrm>
          <a:off x="880872" y="2202752"/>
          <a:ext cx="10515600" cy="3354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752">
                  <a:extLst>
                    <a:ext uri="{9D8B030D-6E8A-4147-A177-3AD203B41FA5}">
                      <a16:colId xmlns:a16="http://schemas.microsoft.com/office/drawing/2014/main" val="1445054242"/>
                    </a:ext>
                  </a:extLst>
                </a:gridCol>
                <a:gridCol w="8689848">
                  <a:extLst>
                    <a:ext uri="{9D8B030D-6E8A-4147-A177-3AD203B41FA5}">
                      <a16:colId xmlns:a16="http://schemas.microsoft.com/office/drawing/2014/main" val="1932035867"/>
                    </a:ext>
                  </a:extLst>
                </a:gridCol>
              </a:tblGrid>
              <a:tr h="567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คะแนน </a:t>
                      </a:r>
                      <a:r>
                        <a:rPr lang="en-US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Ranking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เกณฑ์การประเมิน / กิจกรรม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733077"/>
                  </a:ext>
                </a:extLst>
              </a:tr>
              <a:tr h="2718714">
                <a:tc>
                  <a:txBody>
                    <a:bodyPr/>
                    <a:lstStyle/>
                    <a:p>
                      <a:pPr algn="ctr"/>
                      <a:endParaRPr lang="th-TH" sz="2400" b="1" kern="1200" dirty="0">
                        <a:solidFill>
                          <a:schemeClr val="lt1"/>
                        </a:solidFill>
                        <a:effectLst/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2400" b="1" kern="1200" dirty="0">
                          <a:solidFill>
                            <a:schemeClr val="lt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บันไดขั้นที่ 4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2400" b="1" kern="1200" dirty="0">
                          <a:solidFill>
                            <a:schemeClr val="lt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(4 คะแนน)</a:t>
                      </a:r>
                      <a:endParaRPr lang="en-US" sz="24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มีการดำเนินงานตามขั้นที่ 1-3</a:t>
                      </a:r>
                      <a:endParaRPr lang="en-US" sz="2600" dirty="0"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มีการกำหนดกำหนดตัวชี้วัด </a:t>
                      </a:r>
                      <a:r>
                        <a:rPr lang="en-US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RLU </a:t>
                      </a: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ของ รพ. มี ผอ.ลงนาม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มีการประเมินผลตัวชี้วัด </a:t>
                      </a:r>
                      <a:r>
                        <a:rPr lang="en-US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RLU </a:t>
                      </a: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อย่างน้อย 2 ตัว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ร้อยละของผู้ป่วยเบาหวานได้รับการตรวจ </a:t>
                      </a:r>
                      <a:r>
                        <a:rPr lang="en-US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HbA1c </a:t>
                      </a: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ซ้ำภายใน 90 วัน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ร้อยละของผู้ป่วยได้รับการตรวจ </a:t>
                      </a:r>
                      <a:r>
                        <a:rPr lang="en-US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HbA1c </a:t>
                      </a:r>
                      <a:r>
                        <a:rPr lang="th-TH" sz="2600" dirty="0"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อย่างน้อยปีละ 1 ครั้ง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9467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5BB2D7D-5E39-CEC7-4AF7-B28D0171C386}"/>
              </a:ext>
            </a:extLst>
          </p:cNvPr>
          <p:cNvSpPr txBox="1"/>
          <p:nvPr/>
        </p:nvSpPr>
        <p:spPr>
          <a:xfrm>
            <a:off x="838200" y="1499616"/>
            <a:ext cx="4564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เกณฑ์การประเมินผล </a:t>
            </a:r>
            <a:r>
              <a:rPr lang="en-US" dirty="0"/>
              <a:t>Ranking </a:t>
            </a:r>
            <a:r>
              <a:rPr lang="th-TH" dirty="0"/>
              <a:t>ปี </a:t>
            </a:r>
            <a:r>
              <a:rPr lang="en-US" dirty="0"/>
              <a:t>2568 </a:t>
            </a:r>
            <a:r>
              <a:rPr lang="th-TH" dirty="0"/>
              <a:t>(ต่อ)</a:t>
            </a:r>
          </a:p>
        </p:txBody>
      </p:sp>
    </p:spTree>
    <p:extLst>
      <p:ext uri="{BB962C8B-B14F-4D97-AF65-F5344CB8AC3E}">
        <p14:creationId xmlns:p14="http://schemas.microsoft.com/office/powerpoint/2010/main" val="2557655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Cordia New"/>
        <a:ea typeface=""/>
        <a:cs typeface="Cordia New"/>
      </a:majorFont>
      <a:minorFont>
        <a:latin typeface="Cordia New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</TotalTime>
  <Words>1754</Words>
  <Application>Microsoft Office PowerPoint</Application>
  <PresentationFormat>Widescreen</PresentationFormat>
  <Paragraphs>452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Angsana New</vt:lpstr>
      <vt:lpstr>Arial</vt:lpstr>
      <vt:lpstr>Cambria Math</vt:lpstr>
      <vt:lpstr>Cordia New</vt:lpstr>
      <vt:lpstr>Tahoma</vt:lpstr>
      <vt:lpstr>TH Sarabun New</vt:lpstr>
      <vt:lpstr>TH SarabunPSK</vt:lpstr>
      <vt:lpstr>Office Theme</vt:lpstr>
      <vt:lpstr>ประชุมคณะกรรม RLU รพ.ม่วงสามสิบ</vt:lpstr>
      <vt:lpstr>วาระการประชุม</vt:lpstr>
      <vt:lpstr>1.2 ตัวชี้วัด RLU ในการจัด ranking ของ สสจ.อุบลฯ ปีงบฯ 2568</vt:lpstr>
      <vt:lpstr>PowerPoint Presentation</vt:lpstr>
      <vt:lpstr>1.2 ตัวชี้วัด RLU ในการจัด ranking ของ สสจ.อุบลฯ ปีงบฯ 2568</vt:lpstr>
      <vt:lpstr>1.2 ตัวชี้วัด RLU ในการจัด ranking ของ สสจ.อุบลฯ ปีงบฯ 2568</vt:lpstr>
      <vt:lpstr>1.2 ตัวชี้วัด RLU ในการจัด ranking ของ สสจ.อุบลฯ ปีงบฯ 2568</vt:lpstr>
      <vt:lpstr>1.2 ตัวชี้วัด RLU ในการจัด ranking ของ สสจ.อุบลฯ ปีงบฯ 2568</vt:lpstr>
      <vt:lpstr>1.2 ตัวชี้วัด RLU ในการจัด ranking ของ สสจ.อุบลฯ ปีงบฯ 2568</vt:lpstr>
      <vt:lpstr>1.2 ตัวชี้วัด RLU ในการจัด ranking ของ สสจ.อุบลฯ ปีงบฯ 2568</vt:lpstr>
      <vt:lpstr>วาระที่ 3 เพื่อพิจารณา</vt:lpstr>
      <vt:lpstr>3.2 การแจ้งเตือนใน Mbase</vt:lpstr>
      <vt:lpstr>3.2 การแจ้งเตือนใน Mbase (ต่อ)</vt:lpstr>
      <vt:lpstr>3.3 ผลลัพธ์ตัวชี้วัด RLU รพ.ม่วงสามสิบ</vt:lpstr>
      <vt:lpstr>RLU </vt:lpstr>
      <vt:lpstr>กำหนดตัวชี้วัด</vt:lpstr>
      <vt:lpstr>ผลการดำเนินงาน ลด BUN</vt:lpstr>
      <vt:lpstr>กำหนดตัวชี้วัด (ต่อ)</vt:lpstr>
      <vt:lpstr>ผลการดำเนินงาน ลด Lipid</vt:lpstr>
      <vt:lpstr>แนวทาง Smart LAB (Thyroid)</vt:lpstr>
      <vt:lpstr>แนวทาง Smart LAB (Thyroid) (ต่อ)</vt:lpstr>
      <vt:lpstr>กำหนดตัวชี้วัด (ต่อ)</vt:lpstr>
      <vt:lpstr>ผลการดำเนินงาน  ลด Thyroid hormone (FT3)</vt:lpstr>
      <vt:lpstr>กำหนดตัวชี้วัด (ต่อ)</vt:lpstr>
      <vt:lpstr>ผลการดำเนินงาน  ลด Thyroid hormone (FT4)</vt:lpstr>
      <vt:lpstr>ทบทวนแนวทางลดค่าใช้จ่ายเดิม</vt:lpstr>
      <vt:lpstr>กำหนดตัวชี้วัด (ต่อ)</vt:lpstr>
      <vt:lpstr>ผลการดำเนินงาน  ลด LFT</vt:lpstr>
      <vt:lpstr>ทบทวนแนวทางลดค่าใช้จ่ายเดิม</vt:lpstr>
      <vt:lpstr>กำหนดตัวชี้วัด (ต่อ)</vt:lpstr>
      <vt:lpstr>ผลการดำเนินงาน  ลด Electrolytes</vt:lpstr>
      <vt:lpstr>ผลการดำเนินงาน การตรวจ Hb A1c</vt:lpstr>
      <vt:lpstr>ผลการดำเนินงาน การตรวจ Hb A1c (ต่อ)</vt:lpstr>
      <vt:lpstr>สรุปตัวชี้วัด</vt:lpstr>
      <vt:lpstr>PowerPoint Presentation</vt:lpstr>
      <vt:lpstr>PowerPoint Presentation</vt:lpstr>
      <vt:lpstr>วาระที่ 4 เรื่องอื่นๆ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ประชุมร่วม องค์กรแพทย์-งานเทคนิคการแพทย์</dc:title>
  <dc:creator>Chatchawan Kuppatithamma</dc:creator>
  <cp:lastModifiedBy>Chatchawan Kuppatithamma</cp:lastModifiedBy>
  <cp:revision>3</cp:revision>
  <dcterms:created xsi:type="dcterms:W3CDTF">2024-04-24T08:41:50Z</dcterms:created>
  <dcterms:modified xsi:type="dcterms:W3CDTF">2025-03-02T06:41:30Z</dcterms:modified>
</cp:coreProperties>
</file>