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9" r:id="rId3"/>
    <p:sldId id="266" r:id="rId4"/>
    <p:sldId id="258" r:id="rId5"/>
    <p:sldId id="262" r:id="rId6"/>
    <p:sldId id="263" r:id="rId7"/>
    <p:sldId id="257" r:id="rId8"/>
    <p:sldId id="264" r:id="rId9"/>
    <p:sldId id="26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1DD7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สไตล์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สไตล์สีอ่อน 2 - เน้น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9F1B9-AD6A-497F-B649-C3F787CEC53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E6255E45-BD9F-485B-A6DF-DA324D643F45}">
      <dgm:prSet phldrT="[ข้อความ]"/>
      <dgm:spPr/>
      <dgm:t>
        <a:bodyPr/>
        <a:lstStyle/>
        <a:p>
          <a:r>
            <a:rPr lang="th-TH" dirty="0"/>
            <a:t>โรงพยาบาลชุมชน</a:t>
          </a:r>
        </a:p>
      </dgm:t>
    </dgm:pt>
    <dgm:pt modelId="{E33F6BAD-5B5B-4C3F-9C92-0C70966E5DBC}" type="parTrans" cxnId="{E07DC763-8C35-4CD0-A9E9-3DF9F81375BD}">
      <dgm:prSet/>
      <dgm:spPr/>
      <dgm:t>
        <a:bodyPr/>
        <a:lstStyle/>
        <a:p>
          <a:endParaRPr lang="th-TH"/>
        </a:p>
      </dgm:t>
    </dgm:pt>
    <dgm:pt modelId="{1EAE57DE-E6BE-447E-A6EF-5D58A3BBF2DE}" type="sibTrans" cxnId="{E07DC763-8C35-4CD0-A9E9-3DF9F81375BD}">
      <dgm:prSet custT="1"/>
      <dgm:spPr/>
      <dgm:t>
        <a:bodyPr/>
        <a:lstStyle/>
        <a:p>
          <a:pPr algn="ctr"/>
          <a:r>
            <a:rPr lang="th-TH" sz="1400" dirty="0"/>
            <a:t>ผู้อำนวยการโรงพยาบาล</a:t>
          </a:r>
        </a:p>
      </dgm:t>
    </dgm:pt>
    <dgm:pt modelId="{F25B46DE-FAC2-4204-A14D-7DFBBF1D7440}" type="asst">
      <dgm:prSet phldrT="[ข้อความ]" custT="1"/>
      <dgm:spPr>
        <a:solidFill>
          <a:srgbClr val="CA1DD7"/>
        </a:solidFill>
      </dgm:spPr>
      <dgm:t>
        <a:bodyPr/>
        <a:lstStyle/>
        <a:p>
          <a:r>
            <a:rPr lang="th-TH" sz="2000" dirty="0"/>
            <a:t>กลุ่มงานทันตก</a:t>
          </a:r>
          <a:r>
            <a:rPr lang="th-TH" sz="2000" dirty="0" err="1"/>
            <a:t>รรม</a:t>
          </a:r>
          <a:endParaRPr lang="th-TH" sz="2000" dirty="0"/>
        </a:p>
      </dgm:t>
    </dgm:pt>
    <dgm:pt modelId="{88941458-210C-486E-A762-41BB7AA2945A}" type="parTrans" cxnId="{399E96DA-EE2C-45BD-A7B7-16A5E65A5328}">
      <dgm:prSet/>
      <dgm:spPr/>
      <dgm:t>
        <a:bodyPr/>
        <a:lstStyle/>
        <a:p>
          <a:endParaRPr lang="th-TH"/>
        </a:p>
      </dgm:t>
    </dgm:pt>
    <dgm:pt modelId="{DD30CDE4-BAE6-4D6B-8638-E4CC8053F9B1}" type="sibTrans" cxnId="{399E96DA-EE2C-45BD-A7B7-16A5E65A5328}">
      <dgm:prSet custT="1"/>
      <dgm:spPr/>
      <dgm:t>
        <a:bodyPr/>
        <a:lstStyle/>
        <a:p>
          <a:pPr algn="ctr"/>
          <a:r>
            <a:rPr lang="th-TH" sz="1200" dirty="0" err="1"/>
            <a:t>ทพญ.ญาณี</a:t>
          </a:r>
          <a:r>
            <a:rPr lang="th-TH" sz="1200" dirty="0"/>
            <a:t> ใจแก้ว</a:t>
          </a:r>
        </a:p>
      </dgm:t>
    </dgm:pt>
    <dgm:pt modelId="{4132F97B-B51F-481E-B6C6-2E320E1D2721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h-TH" sz="1600" dirty="0"/>
            <a:t>งานบริการทันตก</a:t>
          </a:r>
          <a:r>
            <a:rPr lang="th-TH" sz="1600" dirty="0" err="1"/>
            <a:t>รรม</a:t>
          </a:r>
          <a:r>
            <a:rPr lang="th-TH" sz="1600" dirty="0"/>
            <a:t>ปฐมภูมิและทุติยภูมิ</a:t>
          </a:r>
        </a:p>
        <a:p>
          <a:r>
            <a:rPr lang="th-TH" sz="1400" dirty="0" err="1"/>
            <a:t>ทพญ</a:t>
          </a:r>
          <a:r>
            <a:rPr lang="th-TH" sz="1400" dirty="0"/>
            <a:t>.สุภาพร ผุดผ่อง (2)</a:t>
          </a:r>
        </a:p>
      </dgm:t>
    </dgm:pt>
    <dgm:pt modelId="{7A6EB6A5-5F0D-404E-B3F0-EB2B4A8865CD}" type="parTrans" cxnId="{A73B3E49-A73B-4B59-9B08-250AA278FD6E}">
      <dgm:prSet/>
      <dgm:spPr/>
      <dgm:t>
        <a:bodyPr/>
        <a:lstStyle/>
        <a:p>
          <a:endParaRPr lang="th-TH"/>
        </a:p>
      </dgm:t>
    </dgm:pt>
    <dgm:pt modelId="{71CA240B-43FA-4640-A996-49DFCCB17679}" type="sibTrans" cxnId="{A73B3E49-A73B-4B59-9B08-250AA278FD6E}">
      <dgm:prSet custT="1"/>
      <dgm:spPr/>
      <dgm:t>
        <a:bodyPr/>
        <a:lstStyle/>
        <a:p>
          <a:pPr algn="l"/>
          <a:r>
            <a:rPr lang="th-TH" sz="1200" dirty="0">
              <a:cs typeface="+mn-cs"/>
            </a:rPr>
            <a:t>-งานบริการทันตก</a:t>
          </a:r>
          <a:r>
            <a:rPr lang="th-TH" sz="1200" dirty="0" err="1">
              <a:cs typeface="+mn-cs"/>
            </a:rPr>
            <a:t>รรม</a:t>
          </a:r>
          <a:r>
            <a:rPr lang="th-TH" sz="1200" dirty="0">
              <a:cs typeface="+mn-cs"/>
            </a:rPr>
            <a:t>ปฐมภูมิใน </a:t>
          </a:r>
          <a:r>
            <a:rPr lang="en-US" sz="1200" dirty="0">
              <a:cs typeface="+mn-cs"/>
            </a:rPr>
            <a:t>PCU/NPCU</a:t>
          </a:r>
        </a:p>
        <a:p>
          <a:pPr algn="l"/>
          <a:r>
            <a:rPr lang="en-US" sz="1200" dirty="0">
              <a:cs typeface="+mn-cs"/>
            </a:rPr>
            <a:t>-</a:t>
          </a:r>
          <a:r>
            <a:rPr lang="th-TH" sz="1200" dirty="0">
              <a:cs typeface="+mn-cs"/>
            </a:rPr>
            <a:t>งานทันตก</a:t>
          </a:r>
          <a:r>
            <a:rPr lang="th-TH" sz="1200" dirty="0" err="1">
              <a:cs typeface="+mn-cs"/>
            </a:rPr>
            <a:t>รรม</a:t>
          </a:r>
          <a:r>
            <a:rPr lang="th-TH" sz="1200" dirty="0">
              <a:cs typeface="+mn-cs"/>
            </a:rPr>
            <a:t>พื้นฐาน</a:t>
          </a:r>
          <a:endParaRPr lang="en-US" sz="1200" dirty="0">
            <a:cs typeface="+mn-cs"/>
          </a:endParaRPr>
        </a:p>
        <a:p>
          <a:pPr algn="l"/>
          <a:r>
            <a:rPr lang="th-TH" sz="1200" dirty="0"/>
            <a:t>-งานบริการทันตก</a:t>
          </a:r>
          <a:r>
            <a:rPr lang="th-TH" sz="1200" dirty="0" err="1"/>
            <a:t>รรม</a:t>
          </a:r>
          <a:r>
            <a:rPr lang="th-TH" sz="1200" dirty="0"/>
            <a:t>ในกลุ่มที่มีภาวะพึ่งพิง และผู้ที่ต้องการการดูแลเป็นพิเศษ (</a:t>
          </a:r>
          <a:r>
            <a:rPr lang="en-US" sz="1200" dirty="0"/>
            <a:t>special needs)</a:t>
          </a:r>
        </a:p>
        <a:p>
          <a:pPr algn="l"/>
          <a:r>
            <a:rPr lang="th-TH" sz="1200" dirty="0"/>
            <a:t>-งานรับ-ส่งต่อผู้ป่วยระดับทุติยภูมิ </a:t>
          </a:r>
        </a:p>
        <a:p>
          <a:pPr algn="l"/>
          <a:r>
            <a:rPr lang="th-TH" sz="1200" dirty="0"/>
            <a:t>-งานบริการทันตก</a:t>
          </a:r>
          <a:r>
            <a:rPr lang="th-TH" sz="1200" dirty="0" err="1"/>
            <a:t>รรม</a:t>
          </a:r>
          <a:r>
            <a:rPr lang="th-TH" sz="1200" dirty="0"/>
            <a:t>ทางไกล </a:t>
          </a:r>
        </a:p>
        <a:p>
          <a:pPr algn="l"/>
          <a:r>
            <a:rPr lang="th-TH" sz="1200" dirty="0">
              <a:cs typeface="+mn-cs"/>
            </a:rPr>
            <a:t>-งาน </a:t>
          </a:r>
          <a:r>
            <a:rPr lang="th-TH" sz="1200" dirty="0" err="1">
              <a:cs typeface="+mn-cs"/>
            </a:rPr>
            <a:t>พอสว</a:t>
          </a:r>
          <a:endParaRPr lang="th-TH" sz="1200" dirty="0">
            <a:cs typeface="+mn-cs"/>
          </a:endParaRPr>
        </a:p>
        <a:p>
          <a:pPr algn="l"/>
          <a:r>
            <a:rPr lang="th-TH" sz="1200" dirty="0">
              <a:cs typeface="+mn-cs"/>
            </a:rPr>
            <a:t>-งานราชทัณฑ์ปันสุข</a:t>
          </a:r>
        </a:p>
      </dgm:t>
    </dgm:pt>
    <dgm:pt modelId="{E353E81C-6F3D-413B-9C0C-954D51C7D69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1600" dirty="0"/>
            <a:t>งานบริการทันตก</a:t>
          </a:r>
          <a:r>
            <a:rPr lang="th-TH" sz="1600" dirty="0" err="1"/>
            <a:t>รรม</a:t>
          </a:r>
          <a:r>
            <a:rPr lang="th-TH" sz="1600" dirty="0"/>
            <a:t>ตติยภูมิและ</a:t>
          </a:r>
          <a:r>
            <a:rPr lang="th-TH" sz="1600" dirty="0" err="1"/>
            <a:t>ศุนย์</a:t>
          </a:r>
          <a:r>
            <a:rPr lang="th-TH" sz="1600" dirty="0"/>
            <a:t>ความเป็นเลิศ</a:t>
          </a:r>
        </a:p>
        <a:p>
          <a:r>
            <a:rPr lang="th-TH" sz="1400" dirty="0" err="1"/>
            <a:t>ทพญ</a:t>
          </a:r>
          <a:r>
            <a:rPr lang="th-TH" sz="1400" dirty="0"/>
            <a:t>.ลัดดาเตชะรุ่งไพศาล (1)</a:t>
          </a:r>
          <a:endParaRPr lang="en-US" sz="1400" dirty="0"/>
        </a:p>
      </dgm:t>
    </dgm:pt>
    <dgm:pt modelId="{979907D6-6DFE-4049-856C-44848FB32173}" type="parTrans" cxnId="{EC5A9F82-11AA-433B-BF98-243B49F0A3CB}">
      <dgm:prSet/>
      <dgm:spPr/>
      <dgm:t>
        <a:bodyPr/>
        <a:lstStyle/>
        <a:p>
          <a:endParaRPr lang="th-TH"/>
        </a:p>
      </dgm:t>
    </dgm:pt>
    <dgm:pt modelId="{6B313C58-FCFF-49FB-980C-440ACD788C56}" type="sibTrans" cxnId="{EC5A9F82-11AA-433B-BF98-243B49F0A3CB}">
      <dgm:prSet custT="1"/>
      <dgm:spPr/>
      <dgm:t>
        <a:bodyPr/>
        <a:lstStyle/>
        <a:p>
          <a:pPr algn="l"/>
          <a:endParaRPr lang="th-TH" sz="1200" dirty="0"/>
        </a:p>
        <a:p>
          <a:pPr algn="l"/>
          <a:r>
            <a:rPr lang="th-TH" sz="1200" dirty="0"/>
            <a:t>-งานบริการทันตก</a:t>
          </a:r>
          <a:r>
            <a:rPr lang="th-TH" sz="1200" dirty="0" err="1"/>
            <a:t>รรม</a:t>
          </a:r>
          <a:r>
            <a:rPr lang="th-TH" sz="1200" dirty="0"/>
            <a:t>ตติยภูมิ</a:t>
          </a:r>
        </a:p>
        <a:p>
          <a:pPr algn="l"/>
          <a:r>
            <a:rPr lang="th-TH" sz="1200" dirty="0"/>
            <a:t>-งานรับ-ส่งต่อผู้ป่วยทันตก</a:t>
          </a:r>
          <a:r>
            <a:rPr lang="th-TH" sz="1200" dirty="0" err="1"/>
            <a:t>รรม</a:t>
          </a:r>
          <a:r>
            <a:rPr lang="th-TH" sz="1200" dirty="0"/>
            <a:t>เฉพาะทาง</a:t>
          </a:r>
          <a:endParaRPr lang="en-US" sz="1200" dirty="0"/>
        </a:p>
        <a:p>
          <a:pPr algn="l"/>
          <a:r>
            <a:rPr lang="th-TH" sz="1200" dirty="0"/>
            <a:t>ศูนย์ความเป็นเลิศทางทันตก</a:t>
          </a:r>
          <a:r>
            <a:rPr lang="th-TH" sz="1200" dirty="0" err="1"/>
            <a:t>รรม</a:t>
          </a:r>
          <a:endParaRPr lang="th-TH" sz="1200" dirty="0"/>
        </a:p>
        <a:p>
          <a:pPr algn="l"/>
          <a:r>
            <a:rPr lang="th-TH" sz="1200" dirty="0"/>
            <a:t>-งานสนับสนุน (</a:t>
          </a:r>
          <a:r>
            <a:rPr lang="en-US" sz="1200" dirty="0"/>
            <a:t>IC, </a:t>
          </a:r>
          <a:r>
            <a:rPr lang="th-TH" sz="1200" dirty="0"/>
            <a:t>วัสดุทันตก</a:t>
          </a:r>
          <a:r>
            <a:rPr lang="th-TH" sz="1200" dirty="0" err="1"/>
            <a:t>รรม</a:t>
          </a:r>
          <a:r>
            <a:rPr lang="th-TH" sz="1200" dirty="0"/>
            <a:t> ครุภัณฑ์ทันตก</a:t>
          </a:r>
          <a:r>
            <a:rPr lang="th-TH" sz="1200" dirty="0" err="1"/>
            <a:t>รรม</a:t>
          </a:r>
          <a:r>
            <a:rPr lang="th-TH" sz="1200" dirty="0"/>
            <a:t> คลังพัสดุ</a:t>
          </a:r>
        </a:p>
        <a:p>
          <a:pPr algn="l"/>
          <a:endParaRPr lang="th-TH" sz="1200" dirty="0"/>
        </a:p>
      </dgm:t>
    </dgm:pt>
    <dgm:pt modelId="{F0FC0581-F912-4493-A466-7AAF7E89A972}">
      <dgm:prSet custT="1"/>
      <dgm:spPr>
        <a:solidFill>
          <a:srgbClr val="7030A0"/>
        </a:solidFill>
      </dgm:spPr>
      <dgm:t>
        <a:bodyPr/>
        <a:lstStyle/>
        <a:p>
          <a:r>
            <a:rPr lang="th-TH" sz="1600" dirty="0"/>
            <a:t>งานวิชาการ</a:t>
          </a:r>
        </a:p>
        <a:p>
          <a:r>
            <a:rPr lang="th-TH" sz="1400" dirty="0" err="1"/>
            <a:t>ทพ</a:t>
          </a:r>
          <a:r>
            <a:rPr lang="th-TH" sz="1400" dirty="0"/>
            <a:t>.ศุภชัย ชนะชัย (3</a:t>
          </a:r>
          <a:r>
            <a:rPr lang="th-TH" sz="1600" dirty="0"/>
            <a:t>)</a:t>
          </a:r>
        </a:p>
      </dgm:t>
    </dgm:pt>
    <dgm:pt modelId="{B4A02E34-E863-4824-AD7D-400316512870}" type="parTrans" cxnId="{12DA2929-6F1F-4679-B784-63066387735D}">
      <dgm:prSet/>
      <dgm:spPr/>
      <dgm:t>
        <a:bodyPr/>
        <a:lstStyle/>
        <a:p>
          <a:endParaRPr lang="th-TH"/>
        </a:p>
      </dgm:t>
    </dgm:pt>
    <dgm:pt modelId="{5DCC5527-9960-487E-B486-6C223DD5F571}" type="sibTrans" cxnId="{12DA2929-6F1F-4679-B784-63066387735D}">
      <dgm:prSet custT="1"/>
      <dgm:spPr/>
      <dgm:t>
        <a:bodyPr/>
        <a:lstStyle/>
        <a:p>
          <a:pPr algn="l"/>
          <a:r>
            <a:rPr lang="th-TH" sz="1200" dirty="0">
              <a:cs typeface="+mn-cs"/>
            </a:rPr>
            <a:t>-งานพัฒนาคุณภาพ </a:t>
          </a:r>
          <a:r>
            <a:rPr lang="en-US" sz="1200" dirty="0">
              <a:cs typeface="+mn-cs"/>
            </a:rPr>
            <a:t>Dental safety goal</a:t>
          </a:r>
        </a:p>
        <a:p>
          <a:pPr algn="l"/>
          <a:r>
            <a:rPr lang="th-TH" sz="1200" dirty="0"/>
            <a:t>-งานพัฒนาศักยภาพ</a:t>
          </a:r>
          <a:r>
            <a:rPr lang="th-TH" sz="1200" dirty="0" err="1"/>
            <a:t>ทันตแพทย์</a:t>
          </a:r>
          <a:r>
            <a:rPr lang="th-TH" sz="1200" dirty="0"/>
            <a:t>จบใหม่</a:t>
          </a:r>
        </a:p>
        <a:p>
          <a:pPr algn="l"/>
          <a:r>
            <a:rPr lang="th-TH" sz="1200" dirty="0">
              <a:cs typeface="+mn-cs"/>
            </a:rPr>
            <a:t>-งานวิชาการ/วิจัย</a:t>
          </a:r>
        </a:p>
        <a:p>
          <a:pPr algn="l"/>
          <a:r>
            <a:rPr lang="th-TH" sz="1200" dirty="0">
              <a:cs typeface="+mn-cs"/>
            </a:rPr>
            <a:t>-งานการเรียนการสอน / สถาบันสมทบมหาวิทยาลัย</a:t>
          </a:r>
        </a:p>
        <a:p>
          <a:pPr algn="l"/>
          <a:r>
            <a:rPr lang="th-TH" sz="1200" dirty="0"/>
            <a:t>-งานบริหารความเสี่ยงและตรวจสอบภายใน </a:t>
          </a:r>
        </a:p>
        <a:p>
          <a:pPr algn="l"/>
          <a:r>
            <a:rPr lang="th-TH" sz="1200" dirty="0">
              <a:cs typeface="+mn-cs"/>
            </a:rPr>
            <a:t>-งานนิเทศกำกับติดตาม</a:t>
          </a:r>
        </a:p>
      </dgm:t>
    </dgm:pt>
    <dgm:pt modelId="{B452DE5E-00BB-4D6D-9DDB-33309C17FA98}" type="pres">
      <dgm:prSet presAssocID="{1E39F1B9-AD6A-497F-B649-C3F787CEC5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D053D8-3FD7-4505-B37B-7ED199FBDDEF}" type="pres">
      <dgm:prSet presAssocID="{E6255E45-BD9F-485B-A6DF-DA324D643F45}" presName="hierRoot1" presStyleCnt="0">
        <dgm:presLayoutVars>
          <dgm:hierBranch val="init"/>
        </dgm:presLayoutVars>
      </dgm:prSet>
      <dgm:spPr/>
    </dgm:pt>
    <dgm:pt modelId="{BFF96255-B357-467C-842C-C58BEA4AA4A7}" type="pres">
      <dgm:prSet presAssocID="{E6255E45-BD9F-485B-A6DF-DA324D643F45}" presName="rootComposite1" presStyleCnt="0"/>
      <dgm:spPr/>
    </dgm:pt>
    <dgm:pt modelId="{C964244E-2099-4274-9CC1-4A196D8B7A48}" type="pres">
      <dgm:prSet presAssocID="{E6255E45-BD9F-485B-A6DF-DA324D643F45}" presName="rootText1" presStyleLbl="node0" presStyleIdx="0" presStyleCnt="1" custScaleY="58818" custLinFactNeighborX="14866" custLinFactNeighborY="-45426">
        <dgm:presLayoutVars>
          <dgm:chMax/>
          <dgm:chPref val="3"/>
        </dgm:presLayoutVars>
      </dgm:prSet>
      <dgm:spPr/>
    </dgm:pt>
    <dgm:pt modelId="{CD2A4B54-5C91-47A4-983B-35E95031581C}" type="pres">
      <dgm:prSet presAssocID="{E6255E45-BD9F-485B-A6DF-DA324D643F45}" presName="titleText1" presStyleLbl="fgAcc0" presStyleIdx="0" presStyleCnt="1" custLinFactY="-84664" custLinFactNeighborX="4355" custLinFactNeighborY="-100000">
        <dgm:presLayoutVars>
          <dgm:chMax val="0"/>
          <dgm:chPref val="0"/>
        </dgm:presLayoutVars>
      </dgm:prSet>
      <dgm:spPr/>
    </dgm:pt>
    <dgm:pt modelId="{5F0C19AA-FDC0-40C2-AB48-AA93C392B22A}" type="pres">
      <dgm:prSet presAssocID="{E6255E45-BD9F-485B-A6DF-DA324D643F45}" presName="rootConnector1" presStyleLbl="node1" presStyleIdx="0" presStyleCnt="3"/>
      <dgm:spPr/>
    </dgm:pt>
    <dgm:pt modelId="{AA128920-AAB0-4572-87BB-8E24B88CDF3D}" type="pres">
      <dgm:prSet presAssocID="{E6255E45-BD9F-485B-A6DF-DA324D643F45}" presName="hierChild2" presStyleCnt="0"/>
      <dgm:spPr/>
    </dgm:pt>
    <dgm:pt modelId="{1C00200F-8AD8-4AC4-9DF8-9EB5C5535FAD}" type="pres">
      <dgm:prSet presAssocID="{7A6EB6A5-5F0D-404E-B3F0-EB2B4A8865CD}" presName="Name37" presStyleLbl="parChTrans1D2" presStyleIdx="0" presStyleCnt="4"/>
      <dgm:spPr/>
    </dgm:pt>
    <dgm:pt modelId="{FC7DA274-A17F-4873-82E1-91933454CBE3}" type="pres">
      <dgm:prSet presAssocID="{4132F97B-B51F-481E-B6C6-2E320E1D2721}" presName="hierRoot2" presStyleCnt="0">
        <dgm:presLayoutVars>
          <dgm:hierBranch val="init"/>
        </dgm:presLayoutVars>
      </dgm:prSet>
      <dgm:spPr/>
    </dgm:pt>
    <dgm:pt modelId="{FE4102D8-220E-4E52-9C0A-82D91B0E4137}" type="pres">
      <dgm:prSet presAssocID="{4132F97B-B51F-481E-B6C6-2E320E1D2721}" presName="rootComposite" presStyleCnt="0"/>
      <dgm:spPr/>
    </dgm:pt>
    <dgm:pt modelId="{4E6534A7-8090-4FC6-A2BB-F75C0402E75C}" type="pres">
      <dgm:prSet presAssocID="{4132F97B-B51F-481E-B6C6-2E320E1D2721}" presName="rootText" presStyleLbl="node1" presStyleIdx="0" presStyleCnt="3" custScaleX="154168" custScaleY="87967" custLinFactY="-24652" custLinFactNeighborX="5210" custLinFactNeighborY="-100000">
        <dgm:presLayoutVars>
          <dgm:chMax/>
          <dgm:chPref val="3"/>
        </dgm:presLayoutVars>
      </dgm:prSet>
      <dgm:spPr/>
    </dgm:pt>
    <dgm:pt modelId="{E34F53C2-4397-442C-B6B7-1E8A6472C6DB}" type="pres">
      <dgm:prSet presAssocID="{4132F97B-B51F-481E-B6C6-2E320E1D2721}" presName="titleText2" presStyleLbl="fgAcc1" presStyleIdx="0" presStyleCnt="3" custScaleX="163447" custScaleY="815110" custLinFactY="25503" custLinFactNeighborX="-5090" custLinFactNeighborY="100000">
        <dgm:presLayoutVars>
          <dgm:chMax val="0"/>
          <dgm:chPref val="0"/>
        </dgm:presLayoutVars>
      </dgm:prSet>
      <dgm:spPr/>
    </dgm:pt>
    <dgm:pt modelId="{B7D8D9C7-4DA0-41DD-A623-9E1A60D454F8}" type="pres">
      <dgm:prSet presAssocID="{4132F97B-B51F-481E-B6C6-2E320E1D2721}" presName="rootConnector" presStyleLbl="node2" presStyleIdx="0" presStyleCnt="0"/>
      <dgm:spPr/>
    </dgm:pt>
    <dgm:pt modelId="{29BF9706-F065-4E20-8A41-23CB807B288B}" type="pres">
      <dgm:prSet presAssocID="{4132F97B-B51F-481E-B6C6-2E320E1D2721}" presName="hierChild4" presStyleCnt="0"/>
      <dgm:spPr/>
    </dgm:pt>
    <dgm:pt modelId="{7DFE6AE7-8B52-4F5D-905C-F1D04B19F521}" type="pres">
      <dgm:prSet presAssocID="{4132F97B-B51F-481E-B6C6-2E320E1D2721}" presName="hierChild5" presStyleCnt="0"/>
      <dgm:spPr/>
    </dgm:pt>
    <dgm:pt modelId="{9D505038-BE15-4D55-B8CE-25B7DA18DC6F}" type="pres">
      <dgm:prSet presAssocID="{979907D6-6DFE-4049-856C-44848FB32173}" presName="Name37" presStyleLbl="parChTrans1D2" presStyleIdx="1" presStyleCnt="4"/>
      <dgm:spPr/>
    </dgm:pt>
    <dgm:pt modelId="{63B2255A-F22D-42E8-8D03-6C0CB25237A6}" type="pres">
      <dgm:prSet presAssocID="{E353E81C-6F3D-413B-9C0C-954D51C7D696}" presName="hierRoot2" presStyleCnt="0">
        <dgm:presLayoutVars>
          <dgm:hierBranch val="init"/>
        </dgm:presLayoutVars>
      </dgm:prSet>
      <dgm:spPr/>
    </dgm:pt>
    <dgm:pt modelId="{34B55704-2F7B-407A-9B77-40A5D3B2A270}" type="pres">
      <dgm:prSet presAssocID="{E353E81C-6F3D-413B-9C0C-954D51C7D696}" presName="rootComposite" presStyleCnt="0"/>
      <dgm:spPr/>
    </dgm:pt>
    <dgm:pt modelId="{0D45C486-6F1F-4A2E-9887-D7A6679B4A36}" type="pres">
      <dgm:prSet presAssocID="{E353E81C-6F3D-413B-9C0C-954D51C7D696}" presName="rootText" presStyleLbl="node1" presStyleIdx="1" presStyleCnt="3" custScaleX="190887" custScaleY="90108" custLinFactNeighborX="-2423" custLinFactNeighborY="-82904">
        <dgm:presLayoutVars>
          <dgm:chMax/>
          <dgm:chPref val="3"/>
        </dgm:presLayoutVars>
      </dgm:prSet>
      <dgm:spPr/>
    </dgm:pt>
    <dgm:pt modelId="{55B6F17F-8B11-43F5-A53D-4146344E8D9F}" type="pres">
      <dgm:prSet presAssocID="{E353E81C-6F3D-413B-9C0C-954D51C7D696}" presName="titleText2" presStyleLbl="fgAcc1" presStyleIdx="1" presStyleCnt="3" custScaleX="133367" custScaleY="597060" custLinFactY="34850" custLinFactNeighborX="-25551" custLinFactNeighborY="100000">
        <dgm:presLayoutVars>
          <dgm:chMax val="0"/>
          <dgm:chPref val="0"/>
        </dgm:presLayoutVars>
      </dgm:prSet>
      <dgm:spPr/>
    </dgm:pt>
    <dgm:pt modelId="{21A83565-7545-423C-B279-AE2A77FD9BD4}" type="pres">
      <dgm:prSet presAssocID="{E353E81C-6F3D-413B-9C0C-954D51C7D696}" presName="rootConnector" presStyleLbl="node2" presStyleIdx="0" presStyleCnt="0"/>
      <dgm:spPr/>
    </dgm:pt>
    <dgm:pt modelId="{4F3B72FB-1092-4F39-AEA8-D61887B901B6}" type="pres">
      <dgm:prSet presAssocID="{E353E81C-6F3D-413B-9C0C-954D51C7D696}" presName="hierChild4" presStyleCnt="0"/>
      <dgm:spPr/>
    </dgm:pt>
    <dgm:pt modelId="{3FF6FD99-3B52-4411-963E-719B2ADBFA58}" type="pres">
      <dgm:prSet presAssocID="{E353E81C-6F3D-413B-9C0C-954D51C7D696}" presName="hierChild5" presStyleCnt="0"/>
      <dgm:spPr/>
    </dgm:pt>
    <dgm:pt modelId="{E6990F72-7C62-41E4-865C-1E093E59D7BB}" type="pres">
      <dgm:prSet presAssocID="{B4A02E34-E863-4824-AD7D-400316512870}" presName="Name37" presStyleLbl="parChTrans1D2" presStyleIdx="2" presStyleCnt="4"/>
      <dgm:spPr/>
    </dgm:pt>
    <dgm:pt modelId="{666179F1-1E61-4A17-8233-B94B8FAA5CF6}" type="pres">
      <dgm:prSet presAssocID="{F0FC0581-F912-4493-A466-7AAF7E89A972}" presName="hierRoot2" presStyleCnt="0">
        <dgm:presLayoutVars>
          <dgm:hierBranch val="init"/>
        </dgm:presLayoutVars>
      </dgm:prSet>
      <dgm:spPr/>
    </dgm:pt>
    <dgm:pt modelId="{5EDEFE2D-C655-421E-B352-82D8A333A948}" type="pres">
      <dgm:prSet presAssocID="{F0FC0581-F912-4493-A466-7AAF7E89A972}" presName="rootComposite" presStyleCnt="0"/>
      <dgm:spPr/>
    </dgm:pt>
    <dgm:pt modelId="{54306081-85F1-406B-B4B8-C2B3864DC20C}" type="pres">
      <dgm:prSet presAssocID="{F0FC0581-F912-4493-A466-7AAF7E89A972}" presName="rootText" presStyleLbl="node1" presStyleIdx="2" presStyleCnt="3" custScaleY="89359" custLinFactY="-6482" custLinFactNeighborX="15127" custLinFactNeighborY="-100000">
        <dgm:presLayoutVars>
          <dgm:chMax/>
          <dgm:chPref val="3"/>
        </dgm:presLayoutVars>
      </dgm:prSet>
      <dgm:spPr/>
    </dgm:pt>
    <dgm:pt modelId="{CB56524F-633F-450C-BBA1-45329DDA695E}" type="pres">
      <dgm:prSet presAssocID="{F0FC0581-F912-4493-A466-7AAF7E89A972}" presName="titleText2" presStyleLbl="fgAcc1" presStyleIdx="2" presStyleCnt="3" custScaleX="158584" custScaleY="709816" custLinFactY="33030" custLinFactNeighborX="-20871" custLinFactNeighborY="100000">
        <dgm:presLayoutVars>
          <dgm:chMax val="0"/>
          <dgm:chPref val="0"/>
        </dgm:presLayoutVars>
      </dgm:prSet>
      <dgm:spPr/>
    </dgm:pt>
    <dgm:pt modelId="{AE712735-FD68-42C6-9EFC-EBB82A6FE843}" type="pres">
      <dgm:prSet presAssocID="{F0FC0581-F912-4493-A466-7AAF7E89A972}" presName="rootConnector" presStyleLbl="node2" presStyleIdx="0" presStyleCnt="0"/>
      <dgm:spPr/>
    </dgm:pt>
    <dgm:pt modelId="{5448E3BD-AA53-4A03-88CA-7066F7E886FF}" type="pres">
      <dgm:prSet presAssocID="{F0FC0581-F912-4493-A466-7AAF7E89A972}" presName="hierChild4" presStyleCnt="0"/>
      <dgm:spPr/>
    </dgm:pt>
    <dgm:pt modelId="{65ED9307-1647-43A0-B0B7-687F76C88EF1}" type="pres">
      <dgm:prSet presAssocID="{F0FC0581-F912-4493-A466-7AAF7E89A972}" presName="hierChild5" presStyleCnt="0"/>
      <dgm:spPr/>
    </dgm:pt>
    <dgm:pt modelId="{84963E36-92AB-4490-A5FA-9B55169EBB5E}" type="pres">
      <dgm:prSet presAssocID="{E6255E45-BD9F-485B-A6DF-DA324D643F45}" presName="hierChild3" presStyleCnt="0"/>
      <dgm:spPr/>
    </dgm:pt>
    <dgm:pt modelId="{1B83BCDC-4861-44DD-A5C1-A4D6C8A21263}" type="pres">
      <dgm:prSet presAssocID="{88941458-210C-486E-A762-41BB7AA2945A}" presName="Name96" presStyleLbl="parChTrans1D2" presStyleIdx="3" presStyleCnt="4"/>
      <dgm:spPr/>
    </dgm:pt>
    <dgm:pt modelId="{B69F454B-4E03-49B5-9DE0-838489A9EA82}" type="pres">
      <dgm:prSet presAssocID="{F25B46DE-FAC2-4204-A14D-7DFBBF1D7440}" presName="hierRoot3" presStyleCnt="0">
        <dgm:presLayoutVars>
          <dgm:hierBranch val="init"/>
        </dgm:presLayoutVars>
      </dgm:prSet>
      <dgm:spPr/>
    </dgm:pt>
    <dgm:pt modelId="{18AC6BCA-7079-4FC5-BABD-2AC280AF55EE}" type="pres">
      <dgm:prSet presAssocID="{F25B46DE-FAC2-4204-A14D-7DFBBF1D7440}" presName="rootComposite3" presStyleCnt="0"/>
      <dgm:spPr/>
    </dgm:pt>
    <dgm:pt modelId="{A6E61AD9-2224-44AF-9A2A-80DE69D179DB}" type="pres">
      <dgm:prSet presAssocID="{F25B46DE-FAC2-4204-A14D-7DFBBF1D7440}" presName="rootText3" presStyleLbl="asst1" presStyleIdx="0" presStyleCnt="1" custScaleY="56140" custLinFactY="-18085" custLinFactNeighborX="-5741" custLinFactNeighborY="-100000">
        <dgm:presLayoutVars>
          <dgm:chPref val="3"/>
        </dgm:presLayoutVars>
      </dgm:prSet>
      <dgm:spPr/>
    </dgm:pt>
    <dgm:pt modelId="{4215F2DB-ABFB-4203-ADEE-67F119697381}" type="pres">
      <dgm:prSet presAssocID="{F25B46DE-FAC2-4204-A14D-7DFBBF1D7440}" presName="titleText3" presStyleLbl="fgAcc2" presStyleIdx="0" presStyleCnt="1" custLinFactY="-199181" custLinFactNeighborX="-7695" custLinFactNeighborY="-200000">
        <dgm:presLayoutVars>
          <dgm:chMax val="0"/>
          <dgm:chPref val="0"/>
        </dgm:presLayoutVars>
      </dgm:prSet>
      <dgm:spPr/>
    </dgm:pt>
    <dgm:pt modelId="{26CA775C-8525-46D9-871A-58DA40FD2912}" type="pres">
      <dgm:prSet presAssocID="{F25B46DE-FAC2-4204-A14D-7DFBBF1D7440}" presName="rootConnector3" presStyleLbl="asst1" presStyleIdx="0" presStyleCnt="1"/>
      <dgm:spPr/>
    </dgm:pt>
    <dgm:pt modelId="{AD1E6C1E-28B8-47BC-9E53-3047EDE84D6F}" type="pres">
      <dgm:prSet presAssocID="{F25B46DE-FAC2-4204-A14D-7DFBBF1D7440}" presName="hierChild6" presStyleCnt="0"/>
      <dgm:spPr/>
    </dgm:pt>
    <dgm:pt modelId="{C1E500F3-BFDD-4AD8-9411-D795F5C5C18E}" type="pres">
      <dgm:prSet presAssocID="{F25B46DE-FAC2-4204-A14D-7DFBBF1D7440}" presName="hierChild7" presStyleCnt="0"/>
      <dgm:spPr/>
    </dgm:pt>
  </dgm:ptLst>
  <dgm:cxnLst>
    <dgm:cxn modelId="{35F2C1BA-226E-49AE-970A-40C5F2768BF6}" type="presOf" srcId="{88941458-210C-486E-A762-41BB7AA2945A}" destId="{1B83BCDC-4861-44DD-A5C1-A4D6C8A21263}" srcOrd="0" destOrd="0" presId="urn:microsoft.com/office/officeart/2008/layout/NameandTitleOrganizationalChart"/>
    <dgm:cxn modelId="{B64B3B27-15EE-44A9-8768-923938D6A5E8}" type="presOf" srcId="{1E39F1B9-AD6A-497F-B649-C3F787CEC53F}" destId="{B452DE5E-00BB-4D6D-9DDB-33309C17FA98}" srcOrd="0" destOrd="0" presId="urn:microsoft.com/office/officeart/2008/layout/NameandTitleOrganizationalChart"/>
    <dgm:cxn modelId="{399E96DA-EE2C-45BD-A7B7-16A5E65A5328}" srcId="{E6255E45-BD9F-485B-A6DF-DA324D643F45}" destId="{F25B46DE-FAC2-4204-A14D-7DFBBF1D7440}" srcOrd="0" destOrd="0" parTransId="{88941458-210C-486E-A762-41BB7AA2945A}" sibTransId="{DD30CDE4-BAE6-4D6B-8638-E4CC8053F9B1}"/>
    <dgm:cxn modelId="{E07DC763-8C35-4CD0-A9E9-3DF9F81375BD}" srcId="{1E39F1B9-AD6A-497F-B649-C3F787CEC53F}" destId="{E6255E45-BD9F-485B-A6DF-DA324D643F45}" srcOrd="0" destOrd="0" parTransId="{E33F6BAD-5B5B-4C3F-9C92-0C70966E5DBC}" sibTransId="{1EAE57DE-E6BE-447E-A6EF-5D58A3BBF2DE}"/>
    <dgm:cxn modelId="{40975F02-FD0E-46D1-8819-D8F735386595}" type="presOf" srcId="{E6255E45-BD9F-485B-A6DF-DA324D643F45}" destId="{5F0C19AA-FDC0-40C2-AB48-AA93C392B22A}" srcOrd="1" destOrd="0" presId="urn:microsoft.com/office/officeart/2008/layout/NameandTitleOrganizationalChart"/>
    <dgm:cxn modelId="{2BCDE7FC-584B-4338-AEBE-CAC21230851C}" type="presOf" srcId="{F25B46DE-FAC2-4204-A14D-7DFBBF1D7440}" destId="{26CA775C-8525-46D9-871A-58DA40FD2912}" srcOrd="1" destOrd="0" presId="urn:microsoft.com/office/officeart/2008/layout/NameandTitleOrganizationalChart"/>
    <dgm:cxn modelId="{B894EB62-76BD-4B71-BE27-B11A627CDC5D}" type="presOf" srcId="{979907D6-6DFE-4049-856C-44848FB32173}" destId="{9D505038-BE15-4D55-B8CE-25B7DA18DC6F}" srcOrd="0" destOrd="0" presId="urn:microsoft.com/office/officeart/2008/layout/NameandTitleOrganizationalChart"/>
    <dgm:cxn modelId="{12DA2929-6F1F-4679-B784-63066387735D}" srcId="{E6255E45-BD9F-485B-A6DF-DA324D643F45}" destId="{F0FC0581-F912-4493-A466-7AAF7E89A972}" srcOrd="3" destOrd="0" parTransId="{B4A02E34-E863-4824-AD7D-400316512870}" sibTransId="{5DCC5527-9960-487E-B486-6C223DD5F571}"/>
    <dgm:cxn modelId="{1170DCF9-F7BC-4E72-89A3-CD474F9EEC7A}" type="presOf" srcId="{F25B46DE-FAC2-4204-A14D-7DFBBF1D7440}" destId="{A6E61AD9-2224-44AF-9A2A-80DE69D179DB}" srcOrd="0" destOrd="0" presId="urn:microsoft.com/office/officeart/2008/layout/NameandTitleOrganizationalChart"/>
    <dgm:cxn modelId="{B9117696-F238-4BA9-A3A3-8EB448A93C35}" type="presOf" srcId="{7A6EB6A5-5F0D-404E-B3F0-EB2B4A8865CD}" destId="{1C00200F-8AD8-4AC4-9DF8-9EB5C5535FAD}" srcOrd="0" destOrd="0" presId="urn:microsoft.com/office/officeart/2008/layout/NameandTitleOrganizationalChart"/>
    <dgm:cxn modelId="{67EE8C66-F4BB-4AE0-B798-A70F57C81B43}" type="presOf" srcId="{71CA240B-43FA-4640-A996-49DFCCB17679}" destId="{E34F53C2-4397-442C-B6B7-1E8A6472C6DB}" srcOrd="0" destOrd="0" presId="urn:microsoft.com/office/officeart/2008/layout/NameandTitleOrganizationalChart"/>
    <dgm:cxn modelId="{9DD4CE68-503E-4A61-9DB1-69B1944C69A3}" type="presOf" srcId="{1EAE57DE-E6BE-447E-A6EF-5D58A3BBF2DE}" destId="{CD2A4B54-5C91-47A4-983B-35E95031581C}" srcOrd="0" destOrd="0" presId="urn:microsoft.com/office/officeart/2008/layout/NameandTitleOrganizationalChart"/>
    <dgm:cxn modelId="{A73B3E49-A73B-4B59-9B08-250AA278FD6E}" srcId="{E6255E45-BD9F-485B-A6DF-DA324D643F45}" destId="{4132F97B-B51F-481E-B6C6-2E320E1D2721}" srcOrd="1" destOrd="0" parTransId="{7A6EB6A5-5F0D-404E-B3F0-EB2B4A8865CD}" sibTransId="{71CA240B-43FA-4640-A996-49DFCCB17679}"/>
    <dgm:cxn modelId="{D5EFB4F0-F4A8-4EAB-A567-EF2E2FAA6055}" type="presOf" srcId="{E353E81C-6F3D-413B-9C0C-954D51C7D696}" destId="{0D45C486-6F1F-4A2E-9887-D7A6679B4A36}" srcOrd="0" destOrd="0" presId="urn:microsoft.com/office/officeart/2008/layout/NameandTitleOrganizationalChart"/>
    <dgm:cxn modelId="{6F490389-2B27-49C2-B23C-E8D61C62D328}" type="presOf" srcId="{E353E81C-6F3D-413B-9C0C-954D51C7D696}" destId="{21A83565-7545-423C-B279-AE2A77FD9BD4}" srcOrd="1" destOrd="0" presId="urn:microsoft.com/office/officeart/2008/layout/NameandTitleOrganizationalChart"/>
    <dgm:cxn modelId="{88EBCA11-20D0-4E41-9682-F1B696B41962}" type="presOf" srcId="{4132F97B-B51F-481E-B6C6-2E320E1D2721}" destId="{B7D8D9C7-4DA0-41DD-A623-9E1A60D454F8}" srcOrd="1" destOrd="0" presId="urn:microsoft.com/office/officeart/2008/layout/NameandTitleOrganizationalChart"/>
    <dgm:cxn modelId="{EC5A9F82-11AA-433B-BF98-243B49F0A3CB}" srcId="{E6255E45-BD9F-485B-A6DF-DA324D643F45}" destId="{E353E81C-6F3D-413B-9C0C-954D51C7D696}" srcOrd="2" destOrd="0" parTransId="{979907D6-6DFE-4049-856C-44848FB32173}" sibTransId="{6B313C58-FCFF-49FB-980C-440ACD788C56}"/>
    <dgm:cxn modelId="{D9697E7C-AC08-40F4-BD67-EA9B576653B8}" type="presOf" srcId="{4132F97B-B51F-481E-B6C6-2E320E1D2721}" destId="{4E6534A7-8090-4FC6-A2BB-F75C0402E75C}" srcOrd="0" destOrd="0" presId="urn:microsoft.com/office/officeart/2008/layout/NameandTitleOrganizationalChart"/>
    <dgm:cxn modelId="{2156BE0A-C3C3-488B-B6B2-CB6A31DC37AF}" type="presOf" srcId="{DD30CDE4-BAE6-4D6B-8638-E4CC8053F9B1}" destId="{4215F2DB-ABFB-4203-ADEE-67F119697381}" srcOrd="0" destOrd="0" presId="urn:microsoft.com/office/officeart/2008/layout/NameandTitleOrganizationalChart"/>
    <dgm:cxn modelId="{8D701C44-0FB7-4E74-A85D-E473F4EAF56E}" type="presOf" srcId="{6B313C58-FCFF-49FB-980C-440ACD788C56}" destId="{55B6F17F-8B11-43F5-A53D-4146344E8D9F}" srcOrd="0" destOrd="0" presId="urn:microsoft.com/office/officeart/2008/layout/NameandTitleOrganizationalChart"/>
    <dgm:cxn modelId="{55AEE5A7-68DB-407C-843A-EE079CE06A85}" type="presOf" srcId="{F0FC0581-F912-4493-A466-7AAF7E89A972}" destId="{AE712735-FD68-42C6-9EFC-EBB82A6FE843}" srcOrd="1" destOrd="0" presId="urn:microsoft.com/office/officeart/2008/layout/NameandTitleOrganizationalChart"/>
    <dgm:cxn modelId="{C4357B00-C85A-4470-AC85-749CDC9DD854}" type="presOf" srcId="{5DCC5527-9960-487E-B486-6C223DD5F571}" destId="{CB56524F-633F-450C-BBA1-45329DDA695E}" srcOrd="0" destOrd="0" presId="urn:microsoft.com/office/officeart/2008/layout/NameandTitleOrganizationalChart"/>
    <dgm:cxn modelId="{52AFADC2-DC50-4F36-A18E-DD9A558A2A64}" type="presOf" srcId="{B4A02E34-E863-4824-AD7D-400316512870}" destId="{E6990F72-7C62-41E4-865C-1E093E59D7BB}" srcOrd="0" destOrd="0" presId="urn:microsoft.com/office/officeart/2008/layout/NameandTitleOrganizationalChart"/>
    <dgm:cxn modelId="{53DE1281-1A2E-4157-A84A-632F509588C5}" type="presOf" srcId="{F0FC0581-F912-4493-A466-7AAF7E89A972}" destId="{54306081-85F1-406B-B4B8-C2B3864DC20C}" srcOrd="0" destOrd="0" presId="urn:microsoft.com/office/officeart/2008/layout/NameandTitleOrganizationalChart"/>
    <dgm:cxn modelId="{0398F5C1-E5B9-43F6-BD78-C43ADD68DE02}" type="presOf" srcId="{E6255E45-BD9F-485B-A6DF-DA324D643F45}" destId="{C964244E-2099-4274-9CC1-4A196D8B7A48}" srcOrd="0" destOrd="0" presId="urn:microsoft.com/office/officeart/2008/layout/NameandTitleOrganizationalChart"/>
    <dgm:cxn modelId="{70D3D14E-6D2D-4DD5-8087-A92196E21117}" type="presParOf" srcId="{B452DE5E-00BB-4D6D-9DDB-33309C17FA98}" destId="{2AD053D8-3FD7-4505-B37B-7ED199FBDDEF}" srcOrd="0" destOrd="0" presId="urn:microsoft.com/office/officeart/2008/layout/NameandTitleOrganizationalChart"/>
    <dgm:cxn modelId="{4F9BC6E4-8143-4653-B7BA-FFF431BC2A7D}" type="presParOf" srcId="{2AD053D8-3FD7-4505-B37B-7ED199FBDDEF}" destId="{BFF96255-B357-467C-842C-C58BEA4AA4A7}" srcOrd="0" destOrd="0" presId="urn:microsoft.com/office/officeart/2008/layout/NameandTitleOrganizationalChart"/>
    <dgm:cxn modelId="{D9C57D29-8C85-45DA-9002-CA5CB1C79326}" type="presParOf" srcId="{BFF96255-B357-467C-842C-C58BEA4AA4A7}" destId="{C964244E-2099-4274-9CC1-4A196D8B7A48}" srcOrd="0" destOrd="0" presId="urn:microsoft.com/office/officeart/2008/layout/NameandTitleOrganizationalChart"/>
    <dgm:cxn modelId="{4F364490-E948-45FF-8367-3104DBD272A0}" type="presParOf" srcId="{BFF96255-B357-467C-842C-C58BEA4AA4A7}" destId="{CD2A4B54-5C91-47A4-983B-35E95031581C}" srcOrd="1" destOrd="0" presId="urn:microsoft.com/office/officeart/2008/layout/NameandTitleOrganizationalChart"/>
    <dgm:cxn modelId="{600D0421-B750-417A-96D0-85BB2B41EB72}" type="presParOf" srcId="{BFF96255-B357-467C-842C-C58BEA4AA4A7}" destId="{5F0C19AA-FDC0-40C2-AB48-AA93C392B22A}" srcOrd="2" destOrd="0" presId="urn:microsoft.com/office/officeart/2008/layout/NameandTitleOrganizationalChart"/>
    <dgm:cxn modelId="{51D868E6-7923-4E35-8E73-28C303DC0F4F}" type="presParOf" srcId="{2AD053D8-3FD7-4505-B37B-7ED199FBDDEF}" destId="{AA128920-AAB0-4572-87BB-8E24B88CDF3D}" srcOrd="1" destOrd="0" presId="urn:microsoft.com/office/officeart/2008/layout/NameandTitleOrganizationalChart"/>
    <dgm:cxn modelId="{5EC70B32-9C3F-4A21-A683-B4B78BDBE059}" type="presParOf" srcId="{AA128920-AAB0-4572-87BB-8E24B88CDF3D}" destId="{1C00200F-8AD8-4AC4-9DF8-9EB5C5535FAD}" srcOrd="0" destOrd="0" presId="urn:microsoft.com/office/officeart/2008/layout/NameandTitleOrganizationalChart"/>
    <dgm:cxn modelId="{EE9BAB19-C99A-4D7D-8554-915CEADBE49B}" type="presParOf" srcId="{AA128920-AAB0-4572-87BB-8E24B88CDF3D}" destId="{FC7DA274-A17F-4873-82E1-91933454CBE3}" srcOrd="1" destOrd="0" presId="urn:microsoft.com/office/officeart/2008/layout/NameandTitleOrganizationalChart"/>
    <dgm:cxn modelId="{2DC6DB19-56B4-4164-B5E6-E5D21C125A3D}" type="presParOf" srcId="{FC7DA274-A17F-4873-82E1-91933454CBE3}" destId="{FE4102D8-220E-4E52-9C0A-82D91B0E4137}" srcOrd="0" destOrd="0" presId="urn:microsoft.com/office/officeart/2008/layout/NameandTitleOrganizationalChart"/>
    <dgm:cxn modelId="{032ABED2-0781-4F9B-AECD-D48992AA8261}" type="presParOf" srcId="{FE4102D8-220E-4E52-9C0A-82D91B0E4137}" destId="{4E6534A7-8090-4FC6-A2BB-F75C0402E75C}" srcOrd="0" destOrd="0" presId="urn:microsoft.com/office/officeart/2008/layout/NameandTitleOrganizationalChart"/>
    <dgm:cxn modelId="{C205B0DB-9907-448C-96DA-4525566C4A10}" type="presParOf" srcId="{FE4102D8-220E-4E52-9C0A-82D91B0E4137}" destId="{E34F53C2-4397-442C-B6B7-1E8A6472C6DB}" srcOrd="1" destOrd="0" presId="urn:microsoft.com/office/officeart/2008/layout/NameandTitleOrganizationalChart"/>
    <dgm:cxn modelId="{89AD1CE5-6EF6-4281-A358-465A89689D26}" type="presParOf" srcId="{FE4102D8-220E-4E52-9C0A-82D91B0E4137}" destId="{B7D8D9C7-4DA0-41DD-A623-9E1A60D454F8}" srcOrd="2" destOrd="0" presId="urn:microsoft.com/office/officeart/2008/layout/NameandTitleOrganizationalChart"/>
    <dgm:cxn modelId="{525A5E97-E148-4BDD-94AB-6D1E8661484E}" type="presParOf" srcId="{FC7DA274-A17F-4873-82E1-91933454CBE3}" destId="{29BF9706-F065-4E20-8A41-23CB807B288B}" srcOrd="1" destOrd="0" presId="urn:microsoft.com/office/officeart/2008/layout/NameandTitleOrganizationalChart"/>
    <dgm:cxn modelId="{D30F8FAF-65CD-45B5-9787-998FC8F7E8C8}" type="presParOf" srcId="{FC7DA274-A17F-4873-82E1-91933454CBE3}" destId="{7DFE6AE7-8B52-4F5D-905C-F1D04B19F521}" srcOrd="2" destOrd="0" presId="urn:microsoft.com/office/officeart/2008/layout/NameandTitleOrganizationalChart"/>
    <dgm:cxn modelId="{7C899178-B22B-4385-8E2C-0A0DA7F35B68}" type="presParOf" srcId="{AA128920-AAB0-4572-87BB-8E24B88CDF3D}" destId="{9D505038-BE15-4D55-B8CE-25B7DA18DC6F}" srcOrd="2" destOrd="0" presId="urn:microsoft.com/office/officeart/2008/layout/NameandTitleOrganizationalChart"/>
    <dgm:cxn modelId="{128A508C-0D4E-47CB-B25B-20610303768C}" type="presParOf" srcId="{AA128920-AAB0-4572-87BB-8E24B88CDF3D}" destId="{63B2255A-F22D-42E8-8D03-6C0CB25237A6}" srcOrd="3" destOrd="0" presId="urn:microsoft.com/office/officeart/2008/layout/NameandTitleOrganizationalChart"/>
    <dgm:cxn modelId="{ECC18C4A-65FF-4523-8D38-33E4D12BA7DF}" type="presParOf" srcId="{63B2255A-F22D-42E8-8D03-6C0CB25237A6}" destId="{34B55704-2F7B-407A-9B77-40A5D3B2A270}" srcOrd="0" destOrd="0" presId="urn:microsoft.com/office/officeart/2008/layout/NameandTitleOrganizationalChart"/>
    <dgm:cxn modelId="{E0D0B6DB-BA51-42F5-B506-1F8D488A0727}" type="presParOf" srcId="{34B55704-2F7B-407A-9B77-40A5D3B2A270}" destId="{0D45C486-6F1F-4A2E-9887-D7A6679B4A36}" srcOrd="0" destOrd="0" presId="urn:microsoft.com/office/officeart/2008/layout/NameandTitleOrganizationalChart"/>
    <dgm:cxn modelId="{CE762A62-829E-47FC-B275-C71DEE47E81B}" type="presParOf" srcId="{34B55704-2F7B-407A-9B77-40A5D3B2A270}" destId="{55B6F17F-8B11-43F5-A53D-4146344E8D9F}" srcOrd="1" destOrd="0" presId="urn:microsoft.com/office/officeart/2008/layout/NameandTitleOrganizationalChart"/>
    <dgm:cxn modelId="{1BB05892-2130-43E9-AAE5-0172FF3C9206}" type="presParOf" srcId="{34B55704-2F7B-407A-9B77-40A5D3B2A270}" destId="{21A83565-7545-423C-B279-AE2A77FD9BD4}" srcOrd="2" destOrd="0" presId="urn:microsoft.com/office/officeart/2008/layout/NameandTitleOrganizationalChart"/>
    <dgm:cxn modelId="{C2BD3C56-F96A-4A92-9844-48F706BA88FB}" type="presParOf" srcId="{63B2255A-F22D-42E8-8D03-6C0CB25237A6}" destId="{4F3B72FB-1092-4F39-AEA8-D61887B901B6}" srcOrd="1" destOrd="0" presId="urn:microsoft.com/office/officeart/2008/layout/NameandTitleOrganizationalChart"/>
    <dgm:cxn modelId="{B9723F77-BFED-42B7-A583-E8B5002387A1}" type="presParOf" srcId="{63B2255A-F22D-42E8-8D03-6C0CB25237A6}" destId="{3FF6FD99-3B52-4411-963E-719B2ADBFA58}" srcOrd="2" destOrd="0" presId="urn:microsoft.com/office/officeart/2008/layout/NameandTitleOrganizationalChart"/>
    <dgm:cxn modelId="{E0EC4511-C8E4-413B-B6D5-0621293F3B21}" type="presParOf" srcId="{AA128920-AAB0-4572-87BB-8E24B88CDF3D}" destId="{E6990F72-7C62-41E4-865C-1E093E59D7BB}" srcOrd="4" destOrd="0" presId="urn:microsoft.com/office/officeart/2008/layout/NameandTitleOrganizationalChart"/>
    <dgm:cxn modelId="{01072D7E-FA2F-4C43-BBCC-7CC3AF4EBFE4}" type="presParOf" srcId="{AA128920-AAB0-4572-87BB-8E24B88CDF3D}" destId="{666179F1-1E61-4A17-8233-B94B8FAA5CF6}" srcOrd="5" destOrd="0" presId="urn:microsoft.com/office/officeart/2008/layout/NameandTitleOrganizationalChart"/>
    <dgm:cxn modelId="{4306FBC8-50B5-4CAD-8EB5-874CA6D4230F}" type="presParOf" srcId="{666179F1-1E61-4A17-8233-B94B8FAA5CF6}" destId="{5EDEFE2D-C655-421E-B352-82D8A333A948}" srcOrd="0" destOrd="0" presId="urn:microsoft.com/office/officeart/2008/layout/NameandTitleOrganizationalChart"/>
    <dgm:cxn modelId="{449F3238-EB7A-4015-BCB0-F8D7640FB644}" type="presParOf" srcId="{5EDEFE2D-C655-421E-B352-82D8A333A948}" destId="{54306081-85F1-406B-B4B8-C2B3864DC20C}" srcOrd="0" destOrd="0" presId="urn:microsoft.com/office/officeart/2008/layout/NameandTitleOrganizationalChart"/>
    <dgm:cxn modelId="{B81032D7-3223-4588-8025-82A1B9611C39}" type="presParOf" srcId="{5EDEFE2D-C655-421E-B352-82D8A333A948}" destId="{CB56524F-633F-450C-BBA1-45329DDA695E}" srcOrd="1" destOrd="0" presId="urn:microsoft.com/office/officeart/2008/layout/NameandTitleOrganizationalChart"/>
    <dgm:cxn modelId="{E01EB808-1E5A-4815-BC9A-1B2F23AADE24}" type="presParOf" srcId="{5EDEFE2D-C655-421E-B352-82D8A333A948}" destId="{AE712735-FD68-42C6-9EFC-EBB82A6FE843}" srcOrd="2" destOrd="0" presId="urn:microsoft.com/office/officeart/2008/layout/NameandTitleOrganizationalChart"/>
    <dgm:cxn modelId="{3885B6ED-7CAA-40F7-8E08-DC279B372FD8}" type="presParOf" srcId="{666179F1-1E61-4A17-8233-B94B8FAA5CF6}" destId="{5448E3BD-AA53-4A03-88CA-7066F7E886FF}" srcOrd="1" destOrd="0" presId="urn:microsoft.com/office/officeart/2008/layout/NameandTitleOrganizationalChart"/>
    <dgm:cxn modelId="{337DBC61-FC92-4A0E-A3FC-6FA5AA1884F1}" type="presParOf" srcId="{666179F1-1E61-4A17-8233-B94B8FAA5CF6}" destId="{65ED9307-1647-43A0-B0B7-687F76C88EF1}" srcOrd="2" destOrd="0" presId="urn:microsoft.com/office/officeart/2008/layout/NameandTitleOrganizationalChart"/>
    <dgm:cxn modelId="{905D4167-66F5-4573-979A-4A0A5B74D0AF}" type="presParOf" srcId="{2AD053D8-3FD7-4505-B37B-7ED199FBDDEF}" destId="{84963E36-92AB-4490-A5FA-9B55169EBB5E}" srcOrd="2" destOrd="0" presId="urn:microsoft.com/office/officeart/2008/layout/NameandTitleOrganizationalChart"/>
    <dgm:cxn modelId="{FBDB6D3E-37E2-427F-82EC-CFFFAFD06567}" type="presParOf" srcId="{84963E36-92AB-4490-A5FA-9B55169EBB5E}" destId="{1B83BCDC-4861-44DD-A5C1-A4D6C8A21263}" srcOrd="0" destOrd="0" presId="urn:microsoft.com/office/officeart/2008/layout/NameandTitleOrganizationalChart"/>
    <dgm:cxn modelId="{44367DB9-BA91-4D32-9E23-E5AC619223C4}" type="presParOf" srcId="{84963E36-92AB-4490-A5FA-9B55169EBB5E}" destId="{B69F454B-4E03-49B5-9DE0-838489A9EA82}" srcOrd="1" destOrd="0" presId="urn:microsoft.com/office/officeart/2008/layout/NameandTitleOrganizationalChart"/>
    <dgm:cxn modelId="{83B5094A-4B51-451C-87D5-CEA0BEA09285}" type="presParOf" srcId="{B69F454B-4E03-49B5-9DE0-838489A9EA82}" destId="{18AC6BCA-7079-4FC5-BABD-2AC280AF55EE}" srcOrd="0" destOrd="0" presId="urn:microsoft.com/office/officeart/2008/layout/NameandTitleOrganizationalChart"/>
    <dgm:cxn modelId="{EF57E0A6-F2D6-4BCA-B8A2-C9AC6D09672F}" type="presParOf" srcId="{18AC6BCA-7079-4FC5-BABD-2AC280AF55EE}" destId="{A6E61AD9-2224-44AF-9A2A-80DE69D179DB}" srcOrd="0" destOrd="0" presId="urn:microsoft.com/office/officeart/2008/layout/NameandTitleOrganizationalChart"/>
    <dgm:cxn modelId="{7105BD85-AB5B-4C79-8F4D-2069DE6D7CA8}" type="presParOf" srcId="{18AC6BCA-7079-4FC5-BABD-2AC280AF55EE}" destId="{4215F2DB-ABFB-4203-ADEE-67F119697381}" srcOrd="1" destOrd="0" presId="urn:microsoft.com/office/officeart/2008/layout/NameandTitleOrganizationalChart"/>
    <dgm:cxn modelId="{CD0E8EF3-D9F6-4C6E-BA22-C44D738193FF}" type="presParOf" srcId="{18AC6BCA-7079-4FC5-BABD-2AC280AF55EE}" destId="{26CA775C-8525-46D9-871A-58DA40FD2912}" srcOrd="2" destOrd="0" presId="urn:microsoft.com/office/officeart/2008/layout/NameandTitleOrganizationalChart"/>
    <dgm:cxn modelId="{B40BD194-294E-408F-9ECF-28FE5A3F6B5A}" type="presParOf" srcId="{B69F454B-4E03-49B5-9DE0-838489A9EA82}" destId="{AD1E6C1E-28B8-47BC-9E53-3047EDE84D6F}" srcOrd="1" destOrd="0" presId="urn:microsoft.com/office/officeart/2008/layout/NameandTitleOrganizationalChart"/>
    <dgm:cxn modelId="{CC7FEED7-B3E3-478C-A1F3-29B8B958CAE3}" type="presParOf" srcId="{B69F454B-4E03-49B5-9DE0-838489A9EA82}" destId="{C1E500F3-BFDD-4AD8-9411-D795F5C5C18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7E3DF9-5ECF-4161-BEA5-E7C51B73D39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D5027CD-7348-4429-ABD2-D021E1679C76}">
      <dgm:prSet phldrT="[ข้อความ]" custT="1"/>
      <dgm:spPr/>
      <dgm:t>
        <a:bodyPr/>
        <a:lstStyle/>
        <a:p>
          <a:r>
            <a:rPr lang="th-TH" sz="40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2567</a:t>
          </a:r>
        </a:p>
      </dgm:t>
    </dgm:pt>
    <dgm:pt modelId="{41C7F0B2-FCAD-4E65-992D-B8EBE73A9E1D}" type="parTrans" cxnId="{195CC9EA-91EB-41CF-A668-CF864C0E759A}">
      <dgm:prSet/>
      <dgm:spPr/>
      <dgm:t>
        <a:bodyPr/>
        <a:lstStyle/>
        <a:p>
          <a:endParaRPr lang="th-TH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21652E4-C281-499F-9855-A08CCAB59605}" type="sibTrans" cxnId="{195CC9EA-91EB-41CF-A668-CF864C0E759A}">
      <dgm:prSet/>
      <dgm:spPr/>
      <dgm:t>
        <a:bodyPr/>
        <a:lstStyle/>
        <a:p>
          <a:endParaRPr lang="th-TH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4F6EFE9-713F-436F-B88F-DAF5AFB7C480}">
      <dgm:prSet phldrT="[ข้อความ]" custT="1"/>
      <dgm:spPr/>
      <dgm:t>
        <a:bodyPr/>
        <a:lstStyle/>
        <a:p>
          <a:r>
            <a:rPr lang="th-TH" sz="40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2568</a:t>
          </a:r>
        </a:p>
      </dgm:t>
    </dgm:pt>
    <dgm:pt modelId="{14A06B63-BF1E-4558-AFE8-C3CC7FC5621B}" type="parTrans" cxnId="{EB87EEB7-A69E-45F4-AD30-61A251F38994}">
      <dgm:prSet/>
      <dgm:spPr/>
      <dgm:t>
        <a:bodyPr/>
        <a:lstStyle/>
        <a:p>
          <a:endParaRPr lang="th-TH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A69E99E-ED9D-4D3D-9405-A63C51CFE399}" type="sibTrans" cxnId="{EB87EEB7-A69E-45F4-AD30-61A251F38994}">
      <dgm:prSet/>
      <dgm:spPr/>
      <dgm:t>
        <a:bodyPr/>
        <a:lstStyle/>
        <a:p>
          <a:endParaRPr lang="th-TH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AE975BCB-6CDC-4E3F-8F63-8AE68E54B665}">
      <dgm:prSet phldrT="[ข้อความ]" custT="1"/>
      <dgm:spPr/>
      <dgm:t>
        <a:bodyPr/>
        <a:lstStyle/>
        <a:p>
          <a:r>
            <a:rPr lang="th-TH" sz="40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2569</a:t>
          </a:r>
        </a:p>
      </dgm:t>
    </dgm:pt>
    <dgm:pt modelId="{D4300B27-09D9-41EE-913F-C48B37BC7368}" type="parTrans" cxnId="{F4D13333-83C3-4BA5-A563-EA1C9DD03082}">
      <dgm:prSet/>
      <dgm:spPr/>
      <dgm:t>
        <a:bodyPr/>
        <a:lstStyle/>
        <a:p>
          <a:endParaRPr lang="th-TH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2FF3AA6-A9AE-4351-8C9C-E1279F18BC85}" type="sibTrans" cxnId="{F4D13333-83C3-4BA5-A563-EA1C9DD03082}">
      <dgm:prSet/>
      <dgm:spPr/>
      <dgm:t>
        <a:bodyPr/>
        <a:lstStyle/>
        <a:p>
          <a:endParaRPr lang="th-TH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D4645832-F9F1-4763-8A2D-312D73C42D85}">
      <dgm:prSet phldrT="[ข้อความ]" custT="1"/>
      <dgm:spPr/>
      <dgm:t>
        <a:bodyPr/>
        <a:lstStyle/>
        <a:p>
          <a:r>
            <a:rPr lang="th-TH" sz="40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2570</a:t>
          </a:r>
        </a:p>
      </dgm:t>
    </dgm:pt>
    <dgm:pt modelId="{7B6A4CE1-FB52-46BA-B9BB-11D98921C66F}" type="parTrans" cxnId="{B34C7847-9D67-457C-882F-1B4C097F1646}">
      <dgm:prSet/>
      <dgm:spPr/>
      <dgm:t>
        <a:bodyPr/>
        <a:lstStyle/>
        <a:p>
          <a:endParaRPr lang="th-TH" b="1"/>
        </a:p>
      </dgm:t>
    </dgm:pt>
    <dgm:pt modelId="{D5D8F14F-4D1A-4A9F-9B41-179A158FAF0B}" type="sibTrans" cxnId="{B34C7847-9D67-457C-882F-1B4C097F1646}">
      <dgm:prSet/>
      <dgm:spPr/>
      <dgm:t>
        <a:bodyPr/>
        <a:lstStyle/>
        <a:p>
          <a:endParaRPr lang="th-TH" b="1"/>
        </a:p>
      </dgm:t>
    </dgm:pt>
    <dgm:pt modelId="{15278D0F-D127-4DF5-9CA9-5327DF3D7B11}">
      <dgm:prSet phldrT="[ข้อความ]" custT="1"/>
      <dgm:spPr/>
      <dgm:t>
        <a:bodyPr/>
        <a:lstStyle/>
        <a:p>
          <a:r>
            <a:rPr lang="th-TH" sz="4000" b="1" dirty="0">
              <a:latin typeface="Browallia New" panose="020B0604020202020204" pitchFamily="34" charset="-34"/>
              <a:cs typeface="Browallia New" panose="020B0604020202020204" pitchFamily="34" charset="-34"/>
            </a:rPr>
            <a:t>2571</a:t>
          </a:r>
        </a:p>
      </dgm:t>
    </dgm:pt>
    <dgm:pt modelId="{C41F7A51-115A-47E2-8105-771108C5E14A}" type="parTrans" cxnId="{BD13C973-6273-45DA-9A22-0AF7028D1FE6}">
      <dgm:prSet/>
      <dgm:spPr/>
      <dgm:t>
        <a:bodyPr/>
        <a:lstStyle/>
        <a:p>
          <a:endParaRPr lang="th-TH" b="1"/>
        </a:p>
      </dgm:t>
    </dgm:pt>
    <dgm:pt modelId="{1B36E9EC-2102-4E4A-AD02-94B8E3F59118}" type="sibTrans" cxnId="{BD13C973-6273-45DA-9A22-0AF7028D1FE6}">
      <dgm:prSet/>
      <dgm:spPr/>
      <dgm:t>
        <a:bodyPr/>
        <a:lstStyle/>
        <a:p>
          <a:endParaRPr lang="th-TH" b="1"/>
        </a:p>
      </dgm:t>
    </dgm:pt>
    <dgm:pt modelId="{A7665B78-1920-4BE4-B6D8-910A3A9925A8}" type="pres">
      <dgm:prSet presAssocID="{C17E3DF9-5ECF-4161-BEA5-E7C51B73D39F}" presName="rootnode" presStyleCnt="0">
        <dgm:presLayoutVars>
          <dgm:chMax/>
          <dgm:chPref/>
          <dgm:dir/>
          <dgm:animLvl val="lvl"/>
        </dgm:presLayoutVars>
      </dgm:prSet>
      <dgm:spPr/>
    </dgm:pt>
    <dgm:pt modelId="{B3643C19-BC5F-4E09-89EB-CF98C37DBB37}" type="pres">
      <dgm:prSet presAssocID="{6D5027CD-7348-4429-ABD2-D021E1679C76}" presName="composite" presStyleCnt="0"/>
      <dgm:spPr/>
    </dgm:pt>
    <dgm:pt modelId="{B41CE6CC-7A9D-4486-94EA-8320E88BB0FF}" type="pres">
      <dgm:prSet presAssocID="{6D5027CD-7348-4429-ABD2-D021E1679C76}" presName="LShape" presStyleLbl="alignNode1" presStyleIdx="0" presStyleCnt="9" custScaleY="82844" custLinFactNeighborX="864" custLinFactNeighborY="-30648"/>
      <dgm:spPr/>
    </dgm:pt>
    <dgm:pt modelId="{7BFF6B17-50CE-43B3-9218-1D7EF512BE35}" type="pres">
      <dgm:prSet presAssocID="{6D5027CD-7348-4429-ABD2-D021E1679C76}" presName="ParentText" presStyleLbl="revTx" presStyleIdx="0" presStyleCnt="5" custLinFactNeighborX="3435" custLinFactNeighborY="-30651">
        <dgm:presLayoutVars>
          <dgm:chMax val="0"/>
          <dgm:chPref val="0"/>
          <dgm:bulletEnabled val="1"/>
        </dgm:presLayoutVars>
      </dgm:prSet>
      <dgm:spPr/>
    </dgm:pt>
    <dgm:pt modelId="{25B0FA27-A862-4D45-955D-6557401ECB9A}" type="pres">
      <dgm:prSet presAssocID="{6D5027CD-7348-4429-ABD2-D021E1679C76}" presName="Triangle" presStyleLbl="alignNode1" presStyleIdx="1" presStyleCnt="9" custLinFactNeighborX="3895" custLinFactNeighborY="-46971"/>
      <dgm:spPr/>
    </dgm:pt>
    <dgm:pt modelId="{D1A62DF2-C133-40D2-8EBC-B7E315BB9008}" type="pres">
      <dgm:prSet presAssocID="{F21652E4-C281-499F-9855-A08CCAB59605}" presName="sibTrans" presStyleCnt="0"/>
      <dgm:spPr/>
    </dgm:pt>
    <dgm:pt modelId="{8197D2F6-44BA-4E3C-AD0C-373094516DF6}" type="pres">
      <dgm:prSet presAssocID="{F21652E4-C281-499F-9855-A08CCAB59605}" presName="space" presStyleCnt="0"/>
      <dgm:spPr/>
    </dgm:pt>
    <dgm:pt modelId="{2AFF6905-533A-4E46-BDFA-9E86262824FC}" type="pres">
      <dgm:prSet presAssocID="{04F6EFE9-713F-436F-B88F-DAF5AFB7C480}" presName="composite" presStyleCnt="0"/>
      <dgm:spPr/>
    </dgm:pt>
    <dgm:pt modelId="{BD22EF91-8D62-432D-9D98-3D21FBD2920C}" type="pres">
      <dgm:prSet presAssocID="{04F6EFE9-713F-436F-B88F-DAF5AFB7C480}" presName="LShape" presStyleLbl="alignNode1" presStyleIdx="2" presStyleCnt="9" custLinFactNeighborX="490" custLinFactNeighborY="-11507"/>
      <dgm:spPr/>
    </dgm:pt>
    <dgm:pt modelId="{97FF0644-D7D2-4923-88AA-D265A6DE83D0}" type="pres">
      <dgm:prSet presAssocID="{04F6EFE9-713F-436F-B88F-DAF5AFB7C480}" presName="ParentText" presStyleLbl="revTx" presStyleIdx="1" presStyleCnt="5" custLinFactNeighborX="3238" custLinFactNeighborY="-7496">
        <dgm:presLayoutVars>
          <dgm:chMax val="0"/>
          <dgm:chPref val="0"/>
          <dgm:bulletEnabled val="1"/>
        </dgm:presLayoutVars>
      </dgm:prSet>
      <dgm:spPr/>
    </dgm:pt>
    <dgm:pt modelId="{41D99F12-7122-4125-9923-AD5EE8B3CE58}" type="pres">
      <dgm:prSet presAssocID="{04F6EFE9-713F-436F-B88F-DAF5AFB7C480}" presName="Triangle" presStyleLbl="alignNode1" presStyleIdx="3" presStyleCnt="9"/>
      <dgm:spPr/>
    </dgm:pt>
    <dgm:pt modelId="{7FE6B3E5-4F32-43B8-8BC1-47F9B45F2F18}" type="pres">
      <dgm:prSet presAssocID="{9A69E99E-ED9D-4D3D-9405-A63C51CFE399}" presName="sibTrans" presStyleCnt="0"/>
      <dgm:spPr/>
    </dgm:pt>
    <dgm:pt modelId="{E60037AD-3254-454D-B748-EE9B0D8690A2}" type="pres">
      <dgm:prSet presAssocID="{9A69E99E-ED9D-4D3D-9405-A63C51CFE399}" presName="space" presStyleCnt="0"/>
      <dgm:spPr/>
    </dgm:pt>
    <dgm:pt modelId="{6FCCCC87-1DC6-4A52-A8C7-E98D935CCE4F}" type="pres">
      <dgm:prSet presAssocID="{AE975BCB-6CDC-4E3F-8F63-8AE68E54B665}" presName="composite" presStyleCnt="0"/>
      <dgm:spPr/>
    </dgm:pt>
    <dgm:pt modelId="{BBFA426C-BDA5-4FD4-837A-1B804DEF8FC4}" type="pres">
      <dgm:prSet presAssocID="{AE975BCB-6CDC-4E3F-8F63-8AE68E54B665}" presName="LShape" presStyleLbl="alignNode1" presStyleIdx="4" presStyleCnt="9"/>
      <dgm:spPr/>
    </dgm:pt>
    <dgm:pt modelId="{417418FC-8A98-4997-B6A8-5051BD93570B}" type="pres">
      <dgm:prSet presAssocID="{AE975BCB-6CDC-4E3F-8F63-8AE68E54B66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88CFD66-D704-4F55-8B96-D6EA15DC13FC}" type="pres">
      <dgm:prSet presAssocID="{AE975BCB-6CDC-4E3F-8F63-8AE68E54B665}" presName="Triangle" presStyleLbl="alignNode1" presStyleIdx="5" presStyleCnt="9"/>
      <dgm:spPr/>
    </dgm:pt>
    <dgm:pt modelId="{E6E5F01B-5CF3-4038-8D06-EAE9D2FF16F2}" type="pres">
      <dgm:prSet presAssocID="{52FF3AA6-A9AE-4351-8C9C-E1279F18BC85}" presName="sibTrans" presStyleCnt="0"/>
      <dgm:spPr/>
    </dgm:pt>
    <dgm:pt modelId="{F3A2C6B1-242B-4296-9351-CA6D2526F3A7}" type="pres">
      <dgm:prSet presAssocID="{52FF3AA6-A9AE-4351-8C9C-E1279F18BC85}" presName="space" presStyleCnt="0"/>
      <dgm:spPr/>
    </dgm:pt>
    <dgm:pt modelId="{C6B874EF-0CA8-489B-BDCE-BD49DBF655FA}" type="pres">
      <dgm:prSet presAssocID="{D4645832-F9F1-4763-8A2D-312D73C42D85}" presName="composite" presStyleCnt="0"/>
      <dgm:spPr/>
    </dgm:pt>
    <dgm:pt modelId="{A7A4B2EF-F336-4B5E-8AFF-B9CA471115B4}" type="pres">
      <dgm:prSet presAssocID="{D4645832-F9F1-4763-8A2D-312D73C42D85}" presName="LShape" presStyleLbl="alignNode1" presStyleIdx="6" presStyleCnt="9"/>
      <dgm:spPr/>
    </dgm:pt>
    <dgm:pt modelId="{F9ABBB48-F5D1-42F6-B65E-1D500657DF46}" type="pres">
      <dgm:prSet presAssocID="{D4645832-F9F1-4763-8A2D-312D73C42D8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D9B873A-5853-413A-9C82-D1DAC3CDEDFE}" type="pres">
      <dgm:prSet presAssocID="{D4645832-F9F1-4763-8A2D-312D73C42D85}" presName="Triangle" presStyleLbl="alignNode1" presStyleIdx="7" presStyleCnt="9"/>
      <dgm:spPr/>
    </dgm:pt>
    <dgm:pt modelId="{5C4E28B4-425B-4E21-A60D-BFA7046A1768}" type="pres">
      <dgm:prSet presAssocID="{D5D8F14F-4D1A-4A9F-9B41-179A158FAF0B}" presName="sibTrans" presStyleCnt="0"/>
      <dgm:spPr/>
    </dgm:pt>
    <dgm:pt modelId="{17A3A019-A661-4E16-9358-1F655CD5B1C1}" type="pres">
      <dgm:prSet presAssocID="{D5D8F14F-4D1A-4A9F-9B41-179A158FAF0B}" presName="space" presStyleCnt="0"/>
      <dgm:spPr/>
    </dgm:pt>
    <dgm:pt modelId="{3914BBE4-27D2-4607-8ECF-BBE179E65AD2}" type="pres">
      <dgm:prSet presAssocID="{15278D0F-D127-4DF5-9CA9-5327DF3D7B11}" presName="composite" presStyleCnt="0"/>
      <dgm:spPr/>
    </dgm:pt>
    <dgm:pt modelId="{5ABE3215-CD90-4BE9-931C-5A762637C2F2}" type="pres">
      <dgm:prSet presAssocID="{15278D0F-D127-4DF5-9CA9-5327DF3D7B11}" presName="LShape" presStyleLbl="alignNode1" presStyleIdx="8" presStyleCnt="9"/>
      <dgm:spPr/>
    </dgm:pt>
    <dgm:pt modelId="{4D1EE8BC-FC6F-4A84-9117-D0D59987B3BF}" type="pres">
      <dgm:prSet presAssocID="{15278D0F-D127-4DF5-9CA9-5327DF3D7B1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B87EEB7-A69E-45F4-AD30-61A251F38994}" srcId="{C17E3DF9-5ECF-4161-BEA5-E7C51B73D39F}" destId="{04F6EFE9-713F-436F-B88F-DAF5AFB7C480}" srcOrd="1" destOrd="0" parTransId="{14A06B63-BF1E-4558-AFE8-C3CC7FC5621B}" sibTransId="{9A69E99E-ED9D-4D3D-9405-A63C51CFE399}"/>
    <dgm:cxn modelId="{B34C7847-9D67-457C-882F-1B4C097F1646}" srcId="{C17E3DF9-5ECF-4161-BEA5-E7C51B73D39F}" destId="{D4645832-F9F1-4763-8A2D-312D73C42D85}" srcOrd="3" destOrd="0" parTransId="{7B6A4CE1-FB52-46BA-B9BB-11D98921C66F}" sibTransId="{D5D8F14F-4D1A-4A9F-9B41-179A158FAF0B}"/>
    <dgm:cxn modelId="{195CC9EA-91EB-41CF-A668-CF864C0E759A}" srcId="{C17E3DF9-5ECF-4161-BEA5-E7C51B73D39F}" destId="{6D5027CD-7348-4429-ABD2-D021E1679C76}" srcOrd="0" destOrd="0" parTransId="{41C7F0B2-FCAD-4E65-992D-B8EBE73A9E1D}" sibTransId="{F21652E4-C281-499F-9855-A08CCAB59605}"/>
    <dgm:cxn modelId="{92C59D68-7C12-4105-B7CA-90F79EA5674A}" type="presOf" srcId="{D4645832-F9F1-4763-8A2D-312D73C42D85}" destId="{F9ABBB48-F5D1-42F6-B65E-1D500657DF46}" srcOrd="0" destOrd="0" presId="urn:microsoft.com/office/officeart/2009/3/layout/StepUpProcess"/>
    <dgm:cxn modelId="{BD13C973-6273-45DA-9A22-0AF7028D1FE6}" srcId="{C17E3DF9-5ECF-4161-BEA5-E7C51B73D39F}" destId="{15278D0F-D127-4DF5-9CA9-5327DF3D7B11}" srcOrd="4" destOrd="0" parTransId="{C41F7A51-115A-47E2-8105-771108C5E14A}" sibTransId="{1B36E9EC-2102-4E4A-AD02-94B8E3F59118}"/>
    <dgm:cxn modelId="{F4D13333-83C3-4BA5-A563-EA1C9DD03082}" srcId="{C17E3DF9-5ECF-4161-BEA5-E7C51B73D39F}" destId="{AE975BCB-6CDC-4E3F-8F63-8AE68E54B665}" srcOrd="2" destOrd="0" parTransId="{D4300B27-09D9-41EE-913F-C48B37BC7368}" sibTransId="{52FF3AA6-A9AE-4351-8C9C-E1279F18BC85}"/>
    <dgm:cxn modelId="{503EE718-E58F-4B0B-96D6-6A6993DDBBD2}" type="presOf" srcId="{C17E3DF9-5ECF-4161-BEA5-E7C51B73D39F}" destId="{A7665B78-1920-4BE4-B6D8-910A3A9925A8}" srcOrd="0" destOrd="0" presId="urn:microsoft.com/office/officeart/2009/3/layout/StepUpProcess"/>
    <dgm:cxn modelId="{0D5F63A2-707A-4B51-B8F6-090367AD5485}" type="presOf" srcId="{15278D0F-D127-4DF5-9CA9-5327DF3D7B11}" destId="{4D1EE8BC-FC6F-4A84-9117-D0D59987B3BF}" srcOrd="0" destOrd="0" presId="urn:microsoft.com/office/officeart/2009/3/layout/StepUpProcess"/>
    <dgm:cxn modelId="{0B329596-ADAE-4FEF-A1F6-EED259BFF04D}" type="presOf" srcId="{AE975BCB-6CDC-4E3F-8F63-8AE68E54B665}" destId="{417418FC-8A98-4997-B6A8-5051BD93570B}" srcOrd="0" destOrd="0" presId="urn:microsoft.com/office/officeart/2009/3/layout/StepUpProcess"/>
    <dgm:cxn modelId="{B8A7C986-AF1D-4C8D-B24E-12A5A3395C9D}" type="presOf" srcId="{04F6EFE9-713F-436F-B88F-DAF5AFB7C480}" destId="{97FF0644-D7D2-4923-88AA-D265A6DE83D0}" srcOrd="0" destOrd="0" presId="urn:microsoft.com/office/officeart/2009/3/layout/StepUpProcess"/>
    <dgm:cxn modelId="{E00F5729-03D7-4A9B-98D2-4242BABFD4B1}" type="presOf" srcId="{6D5027CD-7348-4429-ABD2-D021E1679C76}" destId="{7BFF6B17-50CE-43B3-9218-1D7EF512BE35}" srcOrd="0" destOrd="0" presId="urn:microsoft.com/office/officeart/2009/3/layout/StepUpProcess"/>
    <dgm:cxn modelId="{9E1B0742-B24A-473B-BC3B-F6514A079B7B}" type="presParOf" srcId="{A7665B78-1920-4BE4-B6D8-910A3A9925A8}" destId="{B3643C19-BC5F-4E09-89EB-CF98C37DBB37}" srcOrd="0" destOrd="0" presId="urn:microsoft.com/office/officeart/2009/3/layout/StepUpProcess"/>
    <dgm:cxn modelId="{FB44A16A-3FD2-475C-BB90-A60FC6716FFA}" type="presParOf" srcId="{B3643C19-BC5F-4E09-89EB-CF98C37DBB37}" destId="{B41CE6CC-7A9D-4486-94EA-8320E88BB0FF}" srcOrd="0" destOrd="0" presId="urn:microsoft.com/office/officeart/2009/3/layout/StepUpProcess"/>
    <dgm:cxn modelId="{351B25C4-8414-467C-8913-CF3822EDE583}" type="presParOf" srcId="{B3643C19-BC5F-4E09-89EB-CF98C37DBB37}" destId="{7BFF6B17-50CE-43B3-9218-1D7EF512BE35}" srcOrd="1" destOrd="0" presId="urn:microsoft.com/office/officeart/2009/3/layout/StepUpProcess"/>
    <dgm:cxn modelId="{B9697568-7842-4A5C-8F0F-54FCFB29C097}" type="presParOf" srcId="{B3643C19-BC5F-4E09-89EB-CF98C37DBB37}" destId="{25B0FA27-A862-4D45-955D-6557401ECB9A}" srcOrd="2" destOrd="0" presId="urn:microsoft.com/office/officeart/2009/3/layout/StepUpProcess"/>
    <dgm:cxn modelId="{B89D671F-3C75-4622-99FA-801E4B08D85A}" type="presParOf" srcId="{A7665B78-1920-4BE4-B6D8-910A3A9925A8}" destId="{D1A62DF2-C133-40D2-8EBC-B7E315BB9008}" srcOrd="1" destOrd="0" presId="urn:microsoft.com/office/officeart/2009/3/layout/StepUpProcess"/>
    <dgm:cxn modelId="{7A902B01-AA8D-4D49-B489-B61998CC783C}" type="presParOf" srcId="{D1A62DF2-C133-40D2-8EBC-B7E315BB9008}" destId="{8197D2F6-44BA-4E3C-AD0C-373094516DF6}" srcOrd="0" destOrd="0" presId="urn:microsoft.com/office/officeart/2009/3/layout/StepUpProcess"/>
    <dgm:cxn modelId="{97A82B87-614F-4EBC-8496-3280AAF92CC8}" type="presParOf" srcId="{A7665B78-1920-4BE4-B6D8-910A3A9925A8}" destId="{2AFF6905-533A-4E46-BDFA-9E86262824FC}" srcOrd="2" destOrd="0" presId="urn:microsoft.com/office/officeart/2009/3/layout/StepUpProcess"/>
    <dgm:cxn modelId="{985141A0-B4AE-4E13-ACB8-F069875B13CC}" type="presParOf" srcId="{2AFF6905-533A-4E46-BDFA-9E86262824FC}" destId="{BD22EF91-8D62-432D-9D98-3D21FBD2920C}" srcOrd="0" destOrd="0" presId="urn:microsoft.com/office/officeart/2009/3/layout/StepUpProcess"/>
    <dgm:cxn modelId="{5176AC75-2787-4AC2-84A1-A3F382B900FF}" type="presParOf" srcId="{2AFF6905-533A-4E46-BDFA-9E86262824FC}" destId="{97FF0644-D7D2-4923-88AA-D265A6DE83D0}" srcOrd="1" destOrd="0" presId="urn:microsoft.com/office/officeart/2009/3/layout/StepUpProcess"/>
    <dgm:cxn modelId="{DE61FBCB-FE58-4C8E-A880-BBFD88824C3E}" type="presParOf" srcId="{2AFF6905-533A-4E46-BDFA-9E86262824FC}" destId="{41D99F12-7122-4125-9923-AD5EE8B3CE58}" srcOrd="2" destOrd="0" presId="urn:microsoft.com/office/officeart/2009/3/layout/StepUpProcess"/>
    <dgm:cxn modelId="{0C26500A-E032-4FA9-ACB5-F1B874054047}" type="presParOf" srcId="{A7665B78-1920-4BE4-B6D8-910A3A9925A8}" destId="{7FE6B3E5-4F32-43B8-8BC1-47F9B45F2F18}" srcOrd="3" destOrd="0" presId="urn:microsoft.com/office/officeart/2009/3/layout/StepUpProcess"/>
    <dgm:cxn modelId="{467454B4-BB70-4498-AC59-671A204ED031}" type="presParOf" srcId="{7FE6B3E5-4F32-43B8-8BC1-47F9B45F2F18}" destId="{E60037AD-3254-454D-B748-EE9B0D8690A2}" srcOrd="0" destOrd="0" presId="urn:microsoft.com/office/officeart/2009/3/layout/StepUpProcess"/>
    <dgm:cxn modelId="{5DC174AE-35AF-4501-80BF-3ACFF13FF13E}" type="presParOf" srcId="{A7665B78-1920-4BE4-B6D8-910A3A9925A8}" destId="{6FCCCC87-1DC6-4A52-A8C7-E98D935CCE4F}" srcOrd="4" destOrd="0" presId="urn:microsoft.com/office/officeart/2009/3/layout/StepUpProcess"/>
    <dgm:cxn modelId="{62D7E45C-34BA-4DA9-8EDF-456057DA9384}" type="presParOf" srcId="{6FCCCC87-1DC6-4A52-A8C7-E98D935CCE4F}" destId="{BBFA426C-BDA5-4FD4-837A-1B804DEF8FC4}" srcOrd="0" destOrd="0" presId="urn:microsoft.com/office/officeart/2009/3/layout/StepUpProcess"/>
    <dgm:cxn modelId="{219F6F98-B274-4D8E-B3D4-BDC2B971DCBC}" type="presParOf" srcId="{6FCCCC87-1DC6-4A52-A8C7-E98D935CCE4F}" destId="{417418FC-8A98-4997-B6A8-5051BD93570B}" srcOrd="1" destOrd="0" presId="urn:microsoft.com/office/officeart/2009/3/layout/StepUpProcess"/>
    <dgm:cxn modelId="{620EBD5C-6C67-4019-B1F8-94BDA3C2120E}" type="presParOf" srcId="{6FCCCC87-1DC6-4A52-A8C7-E98D935CCE4F}" destId="{688CFD66-D704-4F55-8B96-D6EA15DC13FC}" srcOrd="2" destOrd="0" presId="urn:microsoft.com/office/officeart/2009/3/layout/StepUpProcess"/>
    <dgm:cxn modelId="{4DE9016F-2348-43C9-B60A-29EDC228AB23}" type="presParOf" srcId="{A7665B78-1920-4BE4-B6D8-910A3A9925A8}" destId="{E6E5F01B-5CF3-4038-8D06-EAE9D2FF16F2}" srcOrd="5" destOrd="0" presId="urn:microsoft.com/office/officeart/2009/3/layout/StepUpProcess"/>
    <dgm:cxn modelId="{23F39A43-DD15-4514-BD72-13F7A065CBB3}" type="presParOf" srcId="{E6E5F01B-5CF3-4038-8D06-EAE9D2FF16F2}" destId="{F3A2C6B1-242B-4296-9351-CA6D2526F3A7}" srcOrd="0" destOrd="0" presId="urn:microsoft.com/office/officeart/2009/3/layout/StepUpProcess"/>
    <dgm:cxn modelId="{2B1B1550-F0B3-4BBC-B94F-82619170F64D}" type="presParOf" srcId="{A7665B78-1920-4BE4-B6D8-910A3A9925A8}" destId="{C6B874EF-0CA8-489B-BDCE-BD49DBF655FA}" srcOrd="6" destOrd="0" presId="urn:microsoft.com/office/officeart/2009/3/layout/StepUpProcess"/>
    <dgm:cxn modelId="{5F3F9031-3CE6-48DC-AD3A-3C02CEE25BA0}" type="presParOf" srcId="{C6B874EF-0CA8-489B-BDCE-BD49DBF655FA}" destId="{A7A4B2EF-F336-4B5E-8AFF-B9CA471115B4}" srcOrd="0" destOrd="0" presId="urn:microsoft.com/office/officeart/2009/3/layout/StepUpProcess"/>
    <dgm:cxn modelId="{E1FF7717-5B27-4A77-B1CF-B505ED07ADDE}" type="presParOf" srcId="{C6B874EF-0CA8-489B-BDCE-BD49DBF655FA}" destId="{F9ABBB48-F5D1-42F6-B65E-1D500657DF46}" srcOrd="1" destOrd="0" presId="urn:microsoft.com/office/officeart/2009/3/layout/StepUpProcess"/>
    <dgm:cxn modelId="{BFFD46AA-6E68-49E5-A463-A253D8655CF2}" type="presParOf" srcId="{C6B874EF-0CA8-489B-BDCE-BD49DBF655FA}" destId="{FD9B873A-5853-413A-9C82-D1DAC3CDEDFE}" srcOrd="2" destOrd="0" presId="urn:microsoft.com/office/officeart/2009/3/layout/StepUpProcess"/>
    <dgm:cxn modelId="{37270F3D-9A39-497A-8B5C-289DE86FBD84}" type="presParOf" srcId="{A7665B78-1920-4BE4-B6D8-910A3A9925A8}" destId="{5C4E28B4-425B-4E21-A60D-BFA7046A1768}" srcOrd="7" destOrd="0" presId="urn:microsoft.com/office/officeart/2009/3/layout/StepUpProcess"/>
    <dgm:cxn modelId="{8033C065-D01C-4854-90FC-52CD5731EACF}" type="presParOf" srcId="{5C4E28B4-425B-4E21-A60D-BFA7046A1768}" destId="{17A3A019-A661-4E16-9358-1F655CD5B1C1}" srcOrd="0" destOrd="0" presId="urn:microsoft.com/office/officeart/2009/3/layout/StepUpProcess"/>
    <dgm:cxn modelId="{3EB353B9-6CEA-4880-A962-B7989FCCFA3D}" type="presParOf" srcId="{A7665B78-1920-4BE4-B6D8-910A3A9925A8}" destId="{3914BBE4-27D2-4607-8ECF-BBE179E65AD2}" srcOrd="8" destOrd="0" presId="urn:microsoft.com/office/officeart/2009/3/layout/StepUpProcess"/>
    <dgm:cxn modelId="{5952C19C-B0F4-43F1-B174-1035B56E1B5C}" type="presParOf" srcId="{3914BBE4-27D2-4607-8ECF-BBE179E65AD2}" destId="{5ABE3215-CD90-4BE9-931C-5A762637C2F2}" srcOrd="0" destOrd="0" presId="urn:microsoft.com/office/officeart/2009/3/layout/StepUpProcess"/>
    <dgm:cxn modelId="{EF6495D3-FED4-4C72-8633-3EE88A00547C}" type="presParOf" srcId="{3914BBE4-27D2-4607-8ECF-BBE179E65AD2}" destId="{4D1EE8BC-FC6F-4A84-9117-D0D59987B3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3BCDC-4861-44DD-A5C1-A4D6C8A21263}">
      <dsp:nvSpPr>
        <dsp:cNvPr id="0" name=""/>
        <dsp:cNvSpPr/>
      </dsp:nvSpPr>
      <dsp:spPr>
        <a:xfrm>
          <a:off x="3881395" y="585194"/>
          <a:ext cx="580794" cy="444504"/>
        </a:xfrm>
        <a:custGeom>
          <a:avLst/>
          <a:gdLst/>
          <a:ahLst/>
          <a:cxnLst/>
          <a:rect l="0" t="0" r="0" b="0"/>
          <a:pathLst>
            <a:path>
              <a:moveTo>
                <a:pt x="580794" y="0"/>
              </a:moveTo>
              <a:lnTo>
                <a:pt x="580794" y="444504"/>
              </a:lnTo>
              <a:lnTo>
                <a:pt x="0" y="4445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90F72-7C62-41E4-865C-1E093E59D7BB}">
      <dsp:nvSpPr>
        <dsp:cNvPr id="0" name=""/>
        <dsp:cNvSpPr/>
      </dsp:nvSpPr>
      <dsp:spPr>
        <a:xfrm>
          <a:off x="4462190" y="585194"/>
          <a:ext cx="2969378" cy="1629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3675"/>
              </a:lnTo>
              <a:lnTo>
                <a:pt x="2969378" y="1443675"/>
              </a:lnTo>
              <a:lnTo>
                <a:pt x="2969378" y="16298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05038-BE15-4D55-B8CE-25B7DA18DC6F}">
      <dsp:nvSpPr>
        <dsp:cNvPr id="0" name=""/>
        <dsp:cNvSpPr/>
      </dsp:nvSpPr>
      <dsp:spPr>
        <a:xfrm>
          <a:off x="4403614" y="585194"/>
          <a:ext cx="91440" cy="1665044"/>
        </a:xfrm>
        <a:custGeom>
          <a:avLst/>
          <a:gdLst/>
          <a:ahLst/>
          <a:cxnLst/>
          <a:rect l="0" t="0" r="0" b="0"/>
          <a:pathLst>
            <a:path>
              <a:moveTo>
                <a:pt x="58575" y="0"/>
              </a:moveTo>
              <a:lnTo>
                <a:pt x="58575" y="1478869"/>
              </a:lnTo>
              <a:lnTo>
                <a:pt x="45720" y="1478869"/>
              </a:lnTo>
              <a:lnTo>
                <a:pt x="45720" y="16650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0200F-8AD8-4AC4-9DF8-9EB5C5535FAD}">
      <dsp:nvSpPr>
        <dsp:cNvPr id="0" name=""/>
        <dsp:cNvSpPr/>
      </dsp:nvSpPr>
      <dsp:spPr>
        <a:xfrm>
          <a:off x="1359143" y="585194"/>
          <a:ext cx="3103047" cy="1630449"/>
        </a:xfrm>
        <a:custGeom>
          <a:avLst/>
          <a:gdLst/>
          <a:ahLst/>
          <a:cxnLst/>
          <a:rect l="0" t="0" r="0" b="0"/>
          <a:pathLst>
            <a:path>
              <a:moveTo>
                <a:pt x="3103047" y="0"/>
              </a:moveTo>
              <a:lnTo>
                <a:pt x="3103047" y="1444274"/>
              </a:lnTo>
              <a:lnTo>
                <a:pt x="0" y="1444274"/>
              </a:lnTo>
              <a:lnTo>
                <a:pt x="0" y="16304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244E-2099-4274-9CC1-4A196D8B7A48}">
      <dsp:nvSpPr>
        <dsp:cNvPr id="0" name=""/>
        <dsp:cNvSpPr/>
      </dsp:nvSpPr>
      <dsp:spPr>
        <a:xfrm>
          <a:off x="3691659" y="115890"/>
          <a:ext cx="1541061" cy="4693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125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/>
            <a:t>โรงพยาบาลชุมชน</a:t>
          </a:r>
        </a:p>
      </dsp:txBody>
      <dsp:txXfrm>
        <a:off x="3691659" y="115890"/>
        <a:ext cx="1541061" cy="469304"/>
      </dsp:txXfrm>
    </dsp:sp>
    <dsp:sp modelId="{CD2A4B54-5C91-47A4-983B-35E95031581C}">
      <dsp:nvSpPr>
        <dsp:cNvPr id="0" name=""/>
        <dsp:cNvSpPr/>
      </dsp:nvSpPr>
      <dsp:spPr>
        <a:xfrm>
          <a:off x="3831179" y="443489"/>
          <a:ext cx="1386955" cy="2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/>
            <a:t>ผู้อำนวยการโรงพยาบาล</a:t>
          </a:r>
        </a:p>
      </dsp:txBody>
      <dsp:txXfrm>
        <a:off x="3831179" y="443489"/>
        <a:ext cx="1386955" cy="265964"/>
      </dsp:txXfrm>
    </dsp:sp>
    <dsp:sp modelId="{4E6534A7-8090-4FC6-A2BB-F75C0402E75C}">
      <dsp:nvSpPr>
        <dsp:cNvPr id="0" name=""/>
        <dsp:cNvSpPr/>
      </dsp:nvSpPr>
      <dsp:spPr>
        <a:xfrm>
          <a:off x="171231" y="2215644"/>
          <a:ext cx="2375823" cy="70188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25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งานบริการทันตก</a:t>
          </a:r>
          <a:r>
            <a:rPr lang="th-TH" sz="1600" kern="1200" dirty="0" err="1"/>
            <a:t>รรม</a:t>
          </a:r>
          <a:r>
            <a:rPr lang="th-TH" sz="1600" kern="1200" dirty="0"/>
            <a:t>ปฐมภูมิและทุติยภูมิ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 err="1"/>
            <a:t>ทพญ</a:t>
          </a:r>
          <a:r>
            <a:rPr lang="th-TH" sz="1400" kern="1200" dirty="0"/>
            <a:t>.สุภาพร ผุดผ่อง (2)</a:t>
          </a:r>
        </a:p>
      </dsp:txBody>
      <dsp:txXfrm>
        <a:off x="171231" y="2215644"/>
        <a:ext cx="2375823" cy="701882"/>
      </dsp:txXfrm>
    </dsp:sp>
    <dsp:sp modelId="{E34F53C2-4397-442C-B6B7-1E8A6472C6DB}">
      <dsp:nvSpPr>
        <dsp:cNvPr id="0" name=""/>
        <dsp:cNvSpPr/>
      </dsp:nvSpPr>
      <dsp:spPr>
        <a:xfrm>
          <a:off x="305948" y="3165636"/>
          <a:ext cx="2266936" cy="2167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-งานบริการทันตก</a:t>
          </a:r>
          <a:r>
            <a:rPr lang="th-TH" sz="1200" kern="1200" dirty="0" err="1">
              <a:cs typeface="+mn-cs"/>
            </a:rPr>
            <a:t>รรม</a:t>
          </a:r>
          <a:r>
            <a:rPr lang="th-TH" sz="1200" kern="1200" dirty="0">
              <a:cs typeface="+mn-cs"/>
            </a:rPr>
            <a:t>ปฐมภูมิใน </a:t>
          </a:r>
          <a:r>
            <a:rPr lang="en-US" sz="1200" kern="1200" dirty="0">
              <a:cs typeface="+mn-cs"/>
            </a:rPr>
            <a:t>PCU/NPCU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cs typeface="+mn-cs"/>
            </a:rPr>
            <a:t>-</a:t>
          </a:r>
          <a:r>
            <a:rPr lang="th-TH" sz="1200" kern="1200" dirty="0">
              <a:cs typeface="+mn-cs"/>
            </a:rPr>
            <a:t>งานทันตก</a:t>
          </a:r>
          <a:r>
            <a:rPr lang="th-TH" sz="1200" kern="1200" dirty="0" err="1">
              <a:cs typeface="+mn-cs"/>
            </a:rPr>
            <a:t>รรม</a:t>
          </a:r>
          <a:r>
            <a:rPr lang="th-TH" sz="1200" kern="1200" dirty="0">
              <a:cs typeface="+mn-cs"/>
            </a:rPr>
            <a:t>พื้นฐาน</a:t>
          </a:r>
          <a:endParaRPr lang="en-US" sz="1200" kern="1200" dirty="0"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-งานบริการทันตก</a:t>
          </a:r>
          <a:r>
            <a:rPr lang="th-TH" sz="1200" kern="1200" dirty="0" err="1"/>
            <a:t>รรม</a:t>
          </a:r>
          <a:r>
            <a:rPr lang="th-TH" sz="1200" kern="1200" dirty="0"/>
            <a:t>ในกลุ่มที่มีภาวะพึ่งพิง และผู้ที่ต้องการการดูแลเป็นพิเศษ (</a:t>
          </a:r>
          <a:r>
            <a:rPr lang="en-US" sz="1200" kern="1200" dirty="0"/>
            <a:t>special needs)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-งานรับ-ส่งต่อผู้ป่วยระดับทุติยภูมิ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-งานบริการทันตก</a:t>
          </a:r>
          <a:r>
            <a:rPr lang="th-TH" sz="1200" kern="1200" dirty="0" err="1"/>
            <a:t>รรม</a:t>
          </a:r>
          <a:r>
            <a:rPr lang="th-TH" sz="1200" kern="1200" dirty="0"/>
            <a:t>ทางไกล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 </a:t>
          </a:r>
          <a:r>
            <a:rPr lang="th-TH" sz="1200" kern="1200" dirty="0" err="1">
              <a:cs typeface="+mn-cs"/>
            </a:rPr>
            <a:t>พอสว</a:t>
          </a:r>
          <a:endParaRPr lang="th-TH" sz="1200" kern="1200" dirty="0">
            <a:cs typeface="+mn-cs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-งานราชทัณฑ์ปันสุข</a:t>
          </a:r>
        </a:p>
      </dsp:txBody>
      <dsp:txXfrm>
        <a:off x="305948" y="3165636"/>
        <a:ext cx="2266936" cy="2167902"/>
      </dsp:txXfrm>
    </dsp:sp>
    <dsp:sp modelId="{0D45C486-6F1F-4A2E-9887-D7A6679B4A36}">
      <dsp:nvSpPr>
        <dsp:cNvPr id="0" name=""/>
        <dsp:cNvSpPr/>
      </dsp:nvSpPr>
      <dsp:spPr>
        <a:xfrm>
          <a:off x="2978491" y="2250239"/>
          <a:ext cx="2941685" cy="71896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25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งานบริการทันตก</a:t>
          </a:r>
          <a:r>
            <a:rPr lang="th-TH" sz="1600" kern="1200" dirty="0" err="1"/>
            <a:t>รรม</a:t>
          </a:r>
          <a:r>
            <a:rPr lang="th-TH" sz="1600" kern="1200" dirty="0"/>
            <a:t>ตติยภูมิและ</a:t>
          </a:r>
          <a:r>
            <a:rPr lang="th-TH" sz="1600" kern="1200" dirty="0" err="1"/>
            <a:t>ศุนย์</a:t>
          </a:r>
          <a:r>
            <a:rPr lang="th-TH" sz="1600" kern="1200" dirty="0"/>
            <a:t>ความเป็นเลิศ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 err="1"/>
            <a:t>ทพญ</a:t>
          </a:r>
          <a:r>
            <a:rPr lang="th-TH" sz="1400" kern="1200" dirty="0"/>
            <a:t>.ลัดดาเตชะรุ่งไพศาล (1)</a:t>
          </a:r>
          <a:endParaRPr lang="en-US" sz="1400" kern="1200" dirty="0"/>
        </a:p>
      </dsp:txBody>
      <dsp:txXfrm>
        <a:off x="2978491" y="2250239"/>
        <a:ext cx="2941685" cy="718965"/>
      </dsp:txXfrm>
    </dsp:sp>
    <dsp:sp modelId="{55B6F17F-8B11-43F5-A53D-4146344E8D9F}">
      <dsp:nvSpPr>
        <dsp:cNvPr id="0" name=""/>
        <dsp:cNvSpPr/>
      </dsp:nvSpPr>
      <dsp:spPr>
        <a:xfrm>
          <a:off x="3438582" y="3190496"/>
          <a:ext cx="1849740" cy="15879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-งานบริการทันตก</a:t>
          </a:r>
          <a:r>
            <a:rPr lang="th-TH" sz="1200" kern="1200" dirty="0" err="1"/>
            <a:t>รรม</a:t>
          </a:r>
          <a:r>
            <a:rPr lang="th-TH" sz="1200" kern="1200" dirty="0"/>
            <a:t>ตติยภูมิ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-งานรับ-ส่งต่อผู้ป่วยทันตก</a:t>
          </a:r>
          <a:r>
            <a:rPr lang="th-TH" sz="1200" kern="1200" dirty="0" err="1"/>
            <a:t>รรม</a:t>
          </a:r>
          <a:r>
            <a:rPr lang="th-TH" sz="1200" kern="1200" dirty="0"/>
            <a:t>เฉพาะทาง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ศูนย์ความเป็นเลิศทางทันตก</a:t>
          </a:r>
          <a:r>
            <a:rPr lang="th-TH" sz="1200" kern="1200" dirty="0" err="1"/>
            <a:t>รรม</a:t>
          </a:r>
          <a:endParaRPr lang="th-TH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-งานสนับสนุน (</a:t>
          </a:r>
          <a:r>
            <a:rPr lang="en-US" sz="1200" kern="1200" dirty="0"/>
            <a:t>IC, </a:t>
          </a:r>
          <a:r>
            <a:rPr lang="th-TH" sz="1200" kern="1200" dirty="0"/>
            <a:t>วัสดุทันตก</a:t>
          </a:r>
          <a:r>
            <a:rPr lang="th-TH" sz="1200" kern="1200" dirty="0" err="1"/>
            <a:t>รรม</a:t>
          </a:r>
          <a:r>
            <a:rPr lang="th-TH" sz="1200" kern="1200" dirty="0"/>
            <a:t> ครุภัณฑ์ทันตก</a:t>
          </a:r>
          <a:r>
            <a:rPr lang="th-TH" sz="1200" kern="1200" dirty="0" err="1"/>
            <a:t>รรม</a:t>
          </a:r>
          <a:r>
            <a:rPr lang="th-TH" sz="1200" kern="1200" dirty="0"/>
            <a:t> คลังพัสดุ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200" kern="1200" dirty="0"/>
        </a:p>
      </dsp:txBody>
      <dsp:txXfrm>
        <a:off x="3438582" y="3190496"/>
        <a:ext cx="1849740" cy="1587967"/>
      </dsp:txXfrm>
    </dsp:sp>
    <dsp:sp modelId="{54306081-85F1-406B-B4B8-C2B3864DC20C}">
      <dsp:nvSpPr>
        <dsp:cNvPr id="0" name=""/>
        <dsp:cNvSpPr/>
      </dsp:nvSpPr>
      <dsp:spPr>
        <a:xfrm>
          <a:off x="6661038" y="2215045"/>
          <a:ext cx="1541061" cy="71298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125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งานวิชาการ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 err="1"/>
            <a:t>ทพ</a:t>
          </a:r>
          <a:r>
            <a:rPr lang="th-TH" sz="1400" kern="1200" dirty="0"/>
            <a:t>.ศุภชัย ชนะชัย (3</a:t>
          </a:r>
          <a:r>
            <a:rPr lang="th-TH" sz="1600" kern="1200" dirty="0"/>
            <a:t>)</a:t>
          </a:r>
        </a:p>
      </dsp:txBody>
      <dsp:txXfrm>
        <a:off x="6661038" y="2215045"/>
        <a:ext cx="1541061" cy="712989"/>
      </dsp:txXfrm>
    </dsp:sp>
    <dsp:sp modelId="{CB56524F-633F-450C-BBA1-45329DDA695E}">
      <dsp:nvSpPr>
        <dsp:cNvPr id="0" name=""/>
        <dsp:cNvSpPr/>
      </dsp:nvSpPr>
      <dsp:spPr>
        <a:xfrm>
          <a:off x="6040396" y="3185655"/>
          <a:ext cx="2199489" cy="1887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-งานพัฒนาคุณภาพ </a:t>
          </a:r>
          <a:r>
            <a:rPr lang="en-US" sz="1200" kern="1200" dirty="0">
              <a:cs typeface="+mn-cs"/>
            </a:rPr>
            <a:t>Dental safety goal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-งานพัฒนาศักยภาพ</a:t>
          </a:r>
          <a:r>
            <a:rPr lang="th-TH" sz="1200" kern="1200" dirty="0" err="1"/>
            <a:t>ทันตแพทย์</a:t>
          </a:r>
          <a:r>
            <a:rPr lang="th-TH" sz="1200" kern="1200" dirty="0"/>
            <a:t>จบใหม่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-งานวิชาการ/วิจัย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-งานการเรียนการสอน / สถาบันสมทบมหาวิทยาลัย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/>
            <a:t>-งานบริหารความเสี่ยงและตรวจสอบภายใน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>
              <a:cs typeface="+mn-cs"/>
            </a:rPr>
            <a:t>-งานนิเทศกำกับติดตาม</a:t>
          </a:r>
        </a:p>
      </dsp:txBody>
      <dsp:txXfrm>
        <a:off x="6040396" y="3185655"/>
        <a:ext cx="2199489" cy="1887858"/>
      </dsp:txXfrm>
    </dsp:sp>
    <dsp:sp modelId="{A6E61AD9-2224-44AF-9A2A-80DE69D179DB}">
      <dsp:nvSpPr>
        <dsp:cNvPr id="0" name=""/>
        <dsp:cNvSpPr/>
      </dsp:nvSpPr>
      <dsp:spPr>
        <a:xfrm>
          <a:off x="2340334" y="805730"/>
          <a:ext cx="1541061" cy="447937"/>
        </a:xfrm>
        <a:prstGeom prst="rect">
          <a:avLst/>
        </a:prstGeom>
        <a:solidFill>
          <a:srgbClr val="CA1DD7"/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259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กลุ่มงานทันตก</a:t>
          </a:r>
          <a:r>
            <a:rPr lang="th-TH" sz="2000" kern="1200" dirty="0" err="1"/>
            <a:t>รรม</a:t>
          </a:r>
          <a:endParaRPr lang="th-TH" sz="2000" kern="1200" dirty="0"/>
        </a:p>
      </dsp:txBody>
      <dsp:txXfrm>
        <a:off x="2340334" y="805730"/>
        <a:ext cx="1541061" cy="447937"/>
      </dsp:txXfrm>
    </dsp:sp>
    <dsp:sp modelId="{4215F2DB-ABFB-4203-ADEE-67F119697381}">
      <dsp:nvSpPr>
        <dsp:cNvPr id="0" name=""/>
        <dsp:cNvSpPr/>
      </dsp:nvSpPr>
      <dsp:spPr>
        <a:xfrm>
          <a:off x="2630292" y="1131849"/>
          <a:ext cx="1386955" cy="265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 dirty="0" err="1"/>
            <a:t>ทพญ.ญาณี</a:t>
          </a:r>
          <a:r>
            <a:rPr lang="th-TH" sz="1200" kern="1200" dirty="0"/>
            <a:t> ใจแก้ว</a:t>
          </a:r>
        </a:p>
      </dsp:txBody>
      <dsp:txXfrm>
        <a:off x="2630292" y="1131849"/>
        <a:ext cx="1386955" cy="265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CE6CC-7A9D-4486-94EA-8320E88BB0FF}">
      <dsp:nvSpPr>
        <dsp:cNvPr id="0" name=""/>
        <dsp:cNvSpPr/>
      </dsp:nvSpPr>
      <dsp:spPr>
        <a:xfrm rot="5400000">
          <a:off x="397699" y="1529986"/>
          <a:ext cx="756978" cy="15204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F6B17-50CE-43B3-9218-1D7EF512BE35}">
      <dsp:nvSpPr>
        <dsp:cNvPr id="0" name=""/>
        <dsp:cNvSpPr/>
      </dsp:nvSpPr>
      <dsp:spPr>
        <a:xfrm>
          <a:off x="200807" y="1895514"/>
          <a:ext cx="1372663" cy="1203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2567</a:t>
          </a:r>
        </a:p>
      </dsp:txBody>
      <dsp:txXfrm>
        <a:off x="200807" y="1895514"/>
        <a:ext cx="1372663" cy="1203220"/>
      </dsp:txXfrm>
    </dsp:sp>
    <dsp:sp modelId="{25B0FA27-A862-4D45-955D-6557401ECB9A}">
      <dsp:nvSpPr>
        <dsp:cNvPr id="0" name=""/>
        <dsp:cNvSpPr/>
      </dsp:nvSpPr>
      <dsp:spPr>
        <a:xfrm>
          <a:off x="1277414" y="1576440"/>
          <a:ext cx="258993" cy="258993"/>
        </a:xfrm>
        <a:prstGeom prst="triangle">
          <a:avLst>
            <a:gd name="adj" fmla="val 100000"/>
          </a:avLst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accent4">
              <a:hueOff val="1225111"/>
              <a:satOff val="-5097"/>
              <a:lumOff val="12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2EF91-8D62-432D-9D98-3D21FBD2920C}">
      <dsp:nvSpPr>
        <dsp:cNvPr id="0" name=""/>
        <dsp:cNvSpPr/>
      </dsp:nvSpPr>
      <dsp:spPr>
        <a:xfrm rot="5400000">
          <a:off x="1994040" y="1289066"/>
          <a:ext cx="913739" cy="15204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F0644-D7D2-4923-88AA-D265A6DE83D0}">
      <dsp:nvSpPr>
        <dsp:cNvPr id="0" name=""/>
        <dsp:cNvSpPr/>
      </dsp:nvSpPr>
      <dsp:spPr>
        <a:xfrm>
          <a:off x="1878511" y="1758301"/>
          <a:ext cx="1372663" cy="1203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2568</a:t>
          </a:r>
        </a:p>
      </dsp:txBody>
      <dsp:txXfrm>
        <a:off x="1878511" y="1758301"/>
        <a:ext cx="1372663" cy="1203220"/>
      </dsp:txXfrm>
    </dsp:sp>
    <dsp:sp modelId="{41D99F12-7122-4125-9923-AD5EE8B3CE58}">
      <dsp:nvSpPr>
        <dsp:cNvPr id="0" name=""/>
        <dsp:cNvSpPr/>
      </dsp:nvSpPr>
      <dsp:spPr>
        <a:xfrm>
          <a:off x="2947735" y="1282273"/>
          <a:ext cx="258993" cy="258993"/>
        </a:xfrm>
        <a:prstGeom prst="triangle">
          <a:avLst>
            <a:gd name="adj" fmla="val 100000"/>
          </a:avLst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accent4">
              <a:hueOff val="3675334"/>
              <a:satOff val="-15291"/>
              <a:lumOff val="3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A426C-BDA5-4FD4-837A-1B804DEF8FC4}">
      <dsp:nvSpPr>
        <dsp:cNvPr id="0" name=""/>
        <dsp:cNvSpPr/>
      </dsp:nvSpPr>
      <dsp:spPr>
        <a:xfrm rot="5400000">
          <a:off x="3666999" y="978391"/>
          <a:ext cx="913739" cy="15204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18FC-8A98-4997-B6A8-5051BD93570B}">
      <dsp:nvSpPr>
        <dsp:cNvPr id="0" name=""/>
        <dsp:cNvSpPr/>
      </dsp:nvSpPr>
      <dsp:spPr>
        <a:xfrm>
          <a:off x="3514473" y="1432676"/>
          <a:ext cx="1372663" cy="1203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2569</a:t>
          </a:r>
        </a:p>
      </dsp:txBody>
      <dsp:txXfrm>
        <a:off x="3514473" y="1432676"/>
        <a:ext cx="1372663" cy="1203220"/>
      </dsp:txXfrm>
    </dsp:sp>
    <dsp:sp modelId="{688CFD66-D704-4F55-8B96-D6EA15DC13FC}">
      <dsp:nvSpPr>
        <dsp:cNvPr id="0" name=""/>
        <dsp:cNvSpPr/>
      </dsp:nvSpPr>
      <dsp:spPr>
        <a:xfrm>
          <a:off x="4628143" y="866454"/>
          <a:ext cx="258993" cy="258993"/>
        </a:xfrm>
        <a:prstGeom prst="triangle">
          <a:avLst>
            <a:gd name="adj" fmla="val 100000"/>
          </a:avLst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accent4">
              <a:hueOff val="6125556"/>
              <a:satOff val="-25486"/>
              <a:lumOff val="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4B2EF-F336-4B5E-8AFF-B9CA471115B4}">
      <dsp:nvSpPr>
        <dsp:cNvPr id="0" name=""/>
        <dsp:cNvSpPr/>
      </dsp:nvSpPr>
      <dsp:spPr>
        <a:xfrm rot="5400000">
          <a:off x="5347407" y="562572"/>
          <a:ext cx="913739" cy="15204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BBB48-F5D1-42F6-B65E-1D500657DF46}">
      <dsp:nvSpPr>
        <dsp:cNvPr id="0" name=""/>
        <dsp:cNvSpPr/>
      </dsp:nvSpPr>
      <dsp:spPr>
        <a:xfrm>
          <a:off x="5194881" y="1016857"/>
          <a:ext cx="1372663" cy="1203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2570</a:t>
          </a:r>
        </a:p>
      </dsp:txBody>
      <dsp:txXfrm>
        <a:off x="5194881" y="1016857"/>
        <a:ext cx="1372663" cy="1203220"/>
      </dsp:txXfrm>
    </dsp:sp>
    <dsp:sp modelId="{FD9B873A-5853-413A-9C82-D1DAC3CDEDFE}">
      <dsp:nvSpPr>
        <dsp:cNvPr id="0" name=""/>
        <dsp:cNvSpPr/>
      </dsp:nvSpPr>
      <dsp:spPr>
        <a:xfrm>
          <a:off x="6308552" y="450636"/>
          <a:ext cx="258993" cy="258993"/>
        </a:xfrm>
        <a:prstGeom prst="triangle">
          <a:avLst>
            <a:gd name="adj" fmla="val 100000"/>
          </a:avLst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accent4">
              <a:hueOff val="8575779"/>
              <a:satOff val="-35680"/>
              <a:lumOff val="84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3215-CD90-4BE9-931C-5A762637C2F2}">
      <dsp:nvSpPr>
        <dsp:cNvPr id="0" name=""/>
        <dsp:cNvSpPr/>
      </dsp:nvSpPr>
      <dsp:spPr>
        <a:xfrm rot="5400000">
          <a:off x="7027816" y="146753"/>
          <a:ext cx="913739" cy="15204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EE8BC-FC6F-4A84-9117-D0D59987B3BF}">
      <dsp:nvSpPr>
        <dsp:cNvPr id="0" name=""/>
        <dsp:cNvSpPr/>
      </dsp:nvSpPr>
      <dsp:spPr>
        <a:xfrm>
          <a:off x="6875290" y="601038"/>
          <a:ext cx="1372663" cy="1203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2571</a:t>
          </a:r>
        </a:p>
      </dsp:txBody>
      <dsp:txXfrm>
        <a:off x="6875290" y="601038"/>
        <a:ext cx="1372663" cy="120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418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83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9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8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10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75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926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01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89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53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14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A74D-0D23-4647-B614-79FFC1441CDA}" type="datetimeFigureOut">
              <a:rPr lang="th-TH" smtClean="0"/>
              <a:t>13/12/66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F312-C4C1-4CA9-ACEA-C6218C2053B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68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1307CE4-3C8B-E9E8-D69A-1E8DD1DE367C}"/>
              </a:ext>
            </a:extLst>
          </p:cNvPr>
          <p:cNvSpPr txBox="1"/>
          <p:nvPr/>
        </p:nvSpPr>
        <p:spPr>
          <a:xfrm>
            <a:off x="225055" y="1889006"/>
            <a:ext cx="331372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3500000" algn="br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Browallia New" panose="020B0604020202020204" pitchFamily="34" charset="-34"/>
              </a:rPr>
              <a:t>โรงพยาบาลทันตกรรมม่วงสามสิบ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C41C621-D8FB-74E2-9123-42ACBA7A477F}"/>
              </a:ext>
            </a:extLst>
          </p:cNvPr>
          <p:cNvSpPr txBox="1"/>
          <p:nvPr/>
        </p:nvSpPr>
        <p:spPr>
          <a:xfrm>
            <a:off x="811775" y="2350671"/>
            <a:ext cx="84951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</a:rPr>
              <a:t>เป้าหมาย</a:t>
            </a:r>
          </a:p>
          <a:p>
            <a:pPr lvl="0"/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</a:rPr>
              <a:t>1.</a:t>
            </a:r>
            <a:r>
              <a:rPr lang="th-TH" sz="2000" dirty="0"/>
              <a:t>พัฒนาระบบปฐมภูมิไร้รอยต่อ และทันตกรรมเฉพาะทางเบ็ดเสร็จภายในเขตรับผิดชอบ</a:t>
            </a:r>
            <a:endParaRPr lang="en-US" sz="2000" dirty="0"/>
          </a:p>
          <a:p>
            <a:pPr lvl="0"/>
            <a:r>
              <a:rPr lang="th-TH" sz="2000" dirty="0"/>
              <a:t>	2.เพิ่มการเข้าถึงบริการทันตกรรมโดยเฉพาะทันตกรรมเฉพาะทาง</a:t>
            </a:r>
            <a:endParaRPr lang="en-US" sz="2000" dirty="0"/>
          </a:p>
          <a:p>
            <a:pPr lvl="0"/>
            <a:r>
              <a:rPr lang="th-TH" sz="2000" dirty="0"/>
              <a:t>	3 ลดระยะเวลารอคอยการรักษาทันตกรรม</a:t>
            </a:r>
            <a:endParaRPr lang="en-US" sz="2000" dirty="0"/>
          </a:p>
          <a:p>
            <a:r>
              <a:rPr lang="th-TH" sz="2000" b="1" dirty="0">
                <a:solidFill>
                  <a:srgbClr val="0070C0"/>
                </a:solidFill>
              </a:rPr>
              <a:t>กลุ่มเป้าหมาย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th-TH" sz="2000" dirty="0"/>
              <a:t>	ประชาชนทุกกลุ่มวัย ทุกสภาวะพึ่งพิง ในเขตจังหวัดและพื้นที่ใกล้เคียง</a:t>
            </a:r>
            <a:endParaRPr lang="en-US" sz="2000" dirty="0"/>
          </a:p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</a:rPr>
              <a:t>กระบวนการพัฒนา</a:t>
            </a:r>
          </a:p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</a:rPr>
              <a:t>	</a:t>
            </a:r>
            <a:r>
              <a:rPr lang="th-TH" sz="2000" dirty="0">
                <a:latin typeface="Browallia New" panose="020B0604020202020204" pitchFamily="34" charset="-34"/>
              </a:rPr>
              <a:t>พัฒนาตามกระบวนการโรงพยาบาลทันตก</a:t>
            </a:r>
            <a:r>
              <a:rPr lang="th-TH" sz="2000" dirty="0" err="1">
                <a:latin typeface="Browallia New" panose="020B0604020202020204" pitchFamily="34" charset="-34"/>
              </a:rPr>
              <a:t>รรม</a:t>
            </a:r>
            <a:endParaRPr lang="th-TH" sz="2000" dirty="0">
              <a:latin typeface="Browallia New" panose="020B0604020202020204" pitchFamily="34" charset="-34"/>
            </a:endParaRPr>
          </a:p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</a:rPr>
              <a:t>ตัวชี้วัด</a:t>
            </a:r>
          </a:p>
          <a:p>
            <a:r>
              <a:rPr lang="th-TH" dirty="0"/>
              <a:t>	1.ร้อยละการเข้าถึงบริการส่งเสริม ป้องกัน รักษา และฟื้นฟูสภาพด้านสุขภาพช่องปาก</a:t>
            </a:r>
            <a:endParaRPr lang="en-US" dirty="0"/>
          </a:p>
          <a:p>
            <a:r>
              <a:rPr lang="th-TH" dirty="0"/>
              <a:t>	2.ระยะเวลารอคอย</a:t>
            </a:r>
          </a:p>
          <a:p>
            <a:r>
              <a:rPr lang="th-TH" dirty="0"/>
              <a:t>	3. ความพึงพอใจของผู้มารับบริการ</a:t>
            </a:r>
          </a:p>
          <a:p>
            <a:r>
              <a:rPr lang="th-TH" dirty="0"/>
              <a:t>	4. ความสุขของ</a:t>
            </a:r>
            <a:r>
              <a:rPr lang="th-TH" dirty="0" err="1"/>
              <a:t>ทันต</a:t>
            </a:r>
            <a:r>
              <a:rPr lang="th-TH" dirty="0"/>
              <a:t>บุคลากร</a:t>
            </a:r>
            <a:endParaRPr lang="en-US" dirty="0"/>
          </a:p>
          <a:p>
            <a:endParaRPr lang="th-TH" dirty="0">
              <a:latin typeface="Browallia New" panose="020B0604020202020204" pitchFamily="34" charset="-34"/>
            </a:endParaRPr>
          </a:p>
        </p:txBody>
      </p:sp>
      <p:pic>
        <p:nvPicPr>
          <p:cNvPr id="13" name="รูปภาพ 12" descr="รูปภาพประกอบด้วย ข้อความ, ภาพหน้าจอ, ทัศนียภาพ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CBC4019-1B7D-EDFC-EC73-BD7401FA4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8"/>
            <a:ext cx="9906000" cy="1705937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335460B-481F-63B3-48AC-284E6F5BA3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28992" b="22163"/>
          <a:stretch/>
        </p:blipFill>
        <p:spPr>
          <a:xfrm>
            <a:off x="7265323" y="4825835"/>
            <a:ext cx="2041646" cy="1772153"/>
          </a:xfrm>
          <a:prstGeom prst="hexag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29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725" y="265375"/>
            <a:ext cx="8543925" cy="8152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cs typeface="+mn-cs"/>
              </a:rPr>
              <a:t>โครงสร้างโรงพยาบาลทันตก</a:t>
            </a:r>
            <a:r>
              <a:rPr lang="th-TH" sz="3600" b="1" dirty="0" err="1">
                <a:cs typeface="+mn-cs"/>
              </a:rPr>
              <a:t>รรม</a:t>
            </a:r>
            <a:r>
              <a:rPr lang="th-TH" sz="3600" b="1" dirty="0">
                <a:cs typeface="+mn-cs"/>
              </a:rPr>
              <a:t>ม่วงสามสิบ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62966431"/>
              </p:ext>
            </p:extLst>
          </p:nvPr>
        </p:nvGraphicFramePr>
        <p:xfrm>
          <a:off x="872835" y="1113905"/>
          <a:ext cx="8620299" cy="547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05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3554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</a:t>
            </a:r>
            <a:r>
              <a:rPr lang="th-TH" b="1" dirty="0">
                <a:solidFill>
                  <a:srgbClr val="0070C0"/>
                </a:solidFill>
              </a:rPr>
              <a:t>ของระบบบริการสุขภาพช่องปากของหน่วยงาน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16971" y="2202390"/>
            <a:ext cx="4221162" cy="3296708"/>
          </a:xfrm>
          <a:ln>
            <a:solidFill>
              <a:srgbClr val="CA1DD7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1.ทันตแพทย์ จำนวน 8 คน</a:t>
            </a: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อนุมัติบัตรทันตสาธารณสุข 1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วุฒิบัตรวิทยาเอ็นโดดอน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วุฒิบัตรศัลยศาสตร์ช่องปากและ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แม็กซิโลเฟเชี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ยล 1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ป.โท ทันตกรรมจัดฟัน 1 คน (เรียนจบ สิงหาคม 2565)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ป.โท ทันตกรรมประดิษฐ์ 1 คน(เรียนจบ กันยายน 2566)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ทันตแพทย์ อบรมระยะสั้นทันตสาธารณสุขและทันตกรรมผู้สูงอายุ 1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ทันตแพทย์ทั่วไป 2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5381098" y="2193923"/>
            <a:ext cx="3525835" cy="3305175"/>
          </a:xfrm>
          <a:prstGeom prst="rect">
            <a:avLst/>
          </a:prstGeom>
          <a:ln>
            <a:solidFill>
              <a:srgbClr val="CA1DD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2.เจ้าพนักงานทันตสาธารณสุข จำนวน  3 คน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3.ผู้ช่วยทันตแพทย์ จำนวน 10 คน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ลูกจ้างประจำ ผู้ช่วยทันตแพทย์ 1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พกส. ผู้ช่วยเหลือคนไข้ 6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จ้างเหมาบริการ ผู้ช่วยเหลือคนไข้ 3 คน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94772" y="1283759"/>
            <a:ext cx="8543925" cy="7355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b="1" dirty="0">
                <a:solidFill>
                  <a:srgbClr val="CA1DD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1.ด้านกำลังคน 21 คน</a:t>
            </a:r>
            <a:endParaRPr lang="en-US" sz="2800" dirty="0">
              <a:solidFill>
                <a:srgbClr val="CA1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2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C54BEF1-F4E5-3AA8-84FF-0E00E003436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56" y="1298414"/>
            <a:ext cx="8543925" cy="2523601"/>
          </a:xfrm>
          <a:prstGeom prst="rect">
            <a:avLst/>
          </a:prstGeom>
        </p:spPr>
      </p:pic>
      <p:grpSp>
        <p:nvGrpSpPr>
          <p:cNvPr id="11" name="กลุ่ม 10"/>
          <p:cNvGrpSpPr/>
          <p:nvPr/>
        </p:nvGrpSpPr>
        <p:grpSpPr>
          <a:xfrm>
            <a:off x="2223884" y="1727296"/>
            <a:ext cx="6751697" cy="2094719"/>
            <a:chOff x="0" y="0"/>
            <a:chExt cx="4760421" cy="1488388"/>
          </a:xfrm>
        </p:grpSpPr>
        <p:sp>
          <p:nvSpPr>
            <p:cNvPr id="12" name="คูณ 11"/>
            <p:cNvSpPr/>
            <p:nvPr/>
          </p:nvSpPr>
          <p:spPr>
            <a:xfrm>
              <a:off x="3010205" y="1393546"/>
              <a:ext cx="86008" cy="9484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3" name="คูณ 12"/>
            <p:cNvSpPr/>
            <p:nvPr/>
          </p:nvSpPr>
          <p:spPr>
            <a:xfrm>
              <a:off x="3335731" y="1152144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4" name="คูณ 13"/>
            <p:cNvSpPr/>
            <p:nvPr/>
          </p:nvSpPr>
          <p:spPr>
            <a:xfrm>
              <a:off x="1949501" y="1152144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5" name="คูณ 14"/>
            <p:cNvSpPr/>
            <p:nvPr/>
          </p:nvSpPr>
          <p:spPr>
            <a:xfrm>
              <a:off x="629107" y="1163117"/>
              <a:ext cx="63374" cy="81034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6" name="คูณ 15"/>
            <p:cNvSpPr/>
            <p:nvPr/>
          </p:nvSpPr>
          <p:spPr>
            <a:xfrm>
              <a:off x="7315" y="1152144"/>
              <a:ext cx="67901" cy="81034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7" name="คูณ 16"/>
            <p:cNvSpPr/>
            <p:nvPr/>
          </p:nvSpPr>
          <p:spPr>
            <a:xfrm>
              <a:off x="4359859" y="1163117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8" name="คูณ 17"/>
            <p:cNvSpPr/>
            <p:nvPr/>
          </p:nvSpPr>
          <p:spPr>
            <a:xfrm>
              <a:off x="4359859" y="826618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9" name="คูณ 18"/>
            <p:cNvSpPr/>
            <p:nvPr/>
          </p:nvSpPr>
          <p:spPr>
            <a:xfrm>
              <a:off x="4674413" y="830275"/>
              <a:ext cx="86008" cy="94842"/>
            </a:xfrm>
            <a:prstGeom prst="mathMultiply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0" name="คูณ 19"/>
            <p:cNvSpPr/>
            <p:nvPr/>
          </p:nvSpPr>
          <p:spPr>
            <a:xfrm>
              <a:off x="1166775" y="1130198"/>
              <a:ext cx="86008" cy="9484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1" name="คูณ 20"/>
            <p:cNvSpPr/>
            <p:nvPr/>
          </p:nvSpPr>
          <p:spPr>
            <a:xfrm>
              <a:off x="0" y="855878"/>
              <a:ext cx="86008" cy="9484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2" name="คูณ 21"/>
            <p:cNvSpPr/>
            <p:nvPr/>
          </p:nvSpPr>
          <p:spPr>
            <a:xfrm>
              <a:off x="3730752" y="1174090"/>
              <a:ext cx="86008" cy="7198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3" name="คูณ 22"/>
            <p:cNvSpPr/>
            <p:nvPr/>
          </p:nvSpPr>
          <p:spPr>
            <a:xfrm>
              <a:off x="2479853" y="822960"/>
              <a:ext cx="86008" cy="9484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4" name="ดาว 5 แฉก 23"/>
            <p:cNvSpPr/>
            <p:nvPr/>
          </p:nvSpPr>
          <p:spPr>
            <a:xfrm>
              <a:off x="965607" y="21946"/>
              <a:ext cx="63374" cy="7695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5" name="ดาว 5 แฉก 24"/>
            <p:cNvSpPr/>
            <p:nvPr/>
          </p:nvSpPr>
          <p:spPr>
            <a:xfrm>
              <a:off x="3588106" y="0"/>
              <a:ext cx="63374" cy="76954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6" name="คูณ 25"/>
            <p:cNvSpPr/>
            <p:nvPr/>
          </p:nvSpPr>
          <p:spPr>
            <a:xfrm>
              <a:off x="592531" y="848563"/>
              <a:ext cx="86008" cy="9484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7" name="คูณ 26"/>
            <p:cNvSpPr/>
            <p:nvPr/>
          </p:nvSpPr>
          <p:spPr>
            <a:xfrm>
              <a:off x="1927555" y="833933"/>
              <a:ext cx="86008" cy="9484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8" name="คูณ 27"/>
            <p:cNvSpPr/>
            <p:nvPr/>
          </p:nvSpPr>
          <p:spPr>
            <a:xfrm>
              <a:off x="2487168" y="1133856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29" name="คูณ 28"/>
            <p:cNvSpPr/>
            <p:nvPr/>
          </p:nvSpPr>
          <p:spPr>
            <a:xfrm>
              <a:off x="2893162" y="837590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30" name="คูณ 29"/>
            <p:cNvSpPr/>
            <p:nvPr/>
          </p:nvSpPr>
          <p:spPr>
            <a:xfrm>
              <a:off x="3295498" y="844906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31" name="คูณ 30"/>
            <p:cNvSpPr/>
            <p:nvPr/>
          </p:nvSpPr>
          <p:spPr>
            <a:xfrm>
              <a:off x="4008730" y="1152144"/>
              <a:ext cx="86008" cy="71982"/>
            </a:xfrm>
            <a:prstGeom prst="mathMultiply">
              <a:avLst/>
            </a:prstGeom>
            <a:solidFill>
              <a:srgbClr val="FFC000"/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32" name="คูณ 31"/>
            <p:cNvSpPr/>
            <p:nvPr/>
          </p:nvSpPr>
          <p:spPr>
            <a:xfrm>
              <a:off x="2937053" y="1166774"/>
              <a:ext cx="86008" cy="94842"/>
            </a:xfrm>
            <a:prstGeom prst="mathMultiply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</p:grpSp>
      <p:sp>
        <p:nvSpPr>
          <p:cNvPr id="33" name="กล่องข้อความ 32"/>
          <p:cNvSpPr txBox="1"/>
          <p:nvPr/>
        </p:nvSpPr>
        <p:spPr>
          <a:xfrm>
            <a:off x="1232155" y="462775"/>
            <a:ext cx="6942926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th-TH" sz="2400" b="1" dirty="0"/>
              <a:t>ประเมินมาตรฐาน </a:t>
            </a:r>
            <a:r>
              <a:rPr lang="en-US" sz="2400" b="1" dirty="0"/>
              <a:t>Dental Service  </a:t>
            </a:r>
            <a:r>
              <a:rPr lang="th-TH" sz="2400" b="1" dirty="0"/>
              <a:t>รพ.ทันตก</a:t>
            </a:r>
            <a:r>
              <a:rPr lang="th-TH" sz="2400" b="1" dirty="0" err="1"/>
              <a:t>รรม</a:t>
            </a:r>
            <a:r>
              <a:rPr lang="th-TH" sz="2400" b="1" dirty="0"/>
              <a:t> ปีงบประมาณ 2567</a:t>
            </a: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1163782" y="4389120"/>
            <a:ext cx="340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/>
              <a:t>หมายเหตุ</a:t>
            </a:r>
          </a:p>
          <a:p>
            <a:r>
              <a:rPr lang="th-TH" sz="1400" dirty="0"/>
              <a:t>	บริการได้ครอบคลุม </a:t>
            </a:r>
          </a:p>
          <a:p>
            <a:r>
              <a:rPr lang="th-TH" sz="1400" dirty="0"/>
              <a:t>	บริการได้บางส่วน</a:t>
            </a:r>
          </a:p>
          <a:p>
            <a:r>
              <a:rPr lang="th-TH" sz="1400" dirty="0"/>
              <a:t>	ต้องการทันตแพทย์เฉพาะทาง เด็ก และปริทันต์</a:t>
            </a:r>
          </a:p>
        </p:txBody>
      </p:sp>
      <p:sp>
        <p:nvSpPr>
          <p:cNvPr id="35" name="คูณ 34"/>
          <p:cNvSpPr/>
          <p:nvPr/>
        </p:nvSpPr>
        <p:spPr>
          <a:xfrm>
            <a:off x="1429789" y="4638501"/>
            <a:ext cx="141317" cy="14131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คูณ 35"/>
          <p:cNvSpPr/>
          <p:nvPr/>
        </p:nvSpPr>
        <p:spPr>
          <a:xfrm>
            <a:off x="1429789" y="4849547"/>
            <a:ext cx="141317" cy="141317"/>
          </a:xfrm>
          <a:prstGeom prst="mathMultiply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ดาว 5 แฉก 36"/>
          <p:cNvSpPr/>
          <p:nvPr/>
        </p:nvSpPr>
        <p:spPr>
          <a:xfrm>
            <a:off x="1429789" y="5097315"/>
            <a:ext cx="141317" cy="1394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2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170395"/>
            <a:ext cx="8543925" cy="760940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CA1DD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2.ด้านภาระงาน </a:t>
            </a:r>
            <a:endParaRPr lang="en-US" sz="2800" dirty="0">
              <a:solidFill>
                <a:srgbClr val="CA1DD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907708"/>
              </p:ext>
            </p:extLst>
          </p:nvPr>
        </p:nvGraphicFramePr>
        <p:xfrm>
          <a:off x="699028" y="872066"/>
          <a:ext cx="8525935" cy="586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3261">
                  <a:extLst>
                    <a:ext uri="{9D8B030D-6E8A-4147-A177-3AD203B41FA5}">
                      <a16:colId xmlns:a16="http://schemas.microsoft.com/office/drawing/2014/main" val="1266352525"/>
                    </a:ext>
                  </a:extLst>
                </a:gridCol>
                <a:gridCol w="1218128">
                  <a:extLst>
                    <a:ext uri="{9D8B030D-6E8A-4147-A177-3AD203B41FA5}">
                      <a16:colId xmlns:a16="http://schemas.microsoft.com/office/drawing/2014/main" val="3146481810"/>
                    </a:ext>
                  </a:extLst>
                </a:gridCol>
                <a:gridCol w="1352732">
                  <a:extLst>
                    <a:ext uri="{9D8B030D-6E8A-4147-A177-3AD203B41FA5}">
                      <a16:colId xmlns:a16="http://schemas.microsoft.com/office/drawing/2014/main" val="1500480181"/>
                    </a:ext>
                  </a:extLst>
                </a:gridCol>
                <a:gridCol w="1353686">
                  <a:extLst>
                    <a:ext uri="{9D8B030D-6E8A-4147-A177-3AD203B41FA5}">
                      <a16:colId xmlns:a16="http://schemas.microsoft.com/office/drawing/2014/main" val="851111019"/>
                    </a:ext>
                  </a:extLst>
                </a:gridCol>
                <a:gridCol w="1218128">
                  <a:extLst>
                    <a:ext uri="{9D8B030D-6E8A-4147-A177-3AD203B41FA5}">
                      <a16:colId xmlns:a16="http://schemas.microsoft.com/office/drawing/2014/main" val="589277365"/>
                    </a:ext>
                  </a:extLst>
                </a:gridCol>
              </a:tblGrid>
              <a:tr h="288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64120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จำนวนครั้งบริการ 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566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048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229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194141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ประชาชนเข้าถึงบริการทันตกรรม  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ครั้ง:คน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1.35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1.35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960462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ร้อยละบริการส่งเสริม ป้องกัน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</a:t>
                      </a: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43704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ร้อยละบริการพื้นฐาน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</a:t>
                      </a:r>
                      <a:endParaRPr lang="en-US" sz="160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00437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ร้อยละบริการเฉพาะทาง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63153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อุดฟัน 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2,117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1,950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2,951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821587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ขูดหินน้ำลาย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1,235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1,084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1,744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5988029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ถอนฟัน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4,095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43,84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5,287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043350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รักษาคลองรากฟันแท้หน้า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8912891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รักษาคลองรากฟันแท้กรามน้อย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34457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รักษาคลองรากฟันแท้กราม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6538234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รักษาคลองรากฟันแท้ที่ยุ่งยาก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598241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รักษาทางปริทันต์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686392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ทันตกรรมสำหรับเด็ก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168443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ทันตกรรมประดิษฐ์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ARPD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ชิ้น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247836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ทันตกรรมประดิษฐ์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MRPD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ชิ้น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709061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ทันตกรรมประดิษฐ์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Fix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crown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bridge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ซี่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320950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ทันตกรรมจัดฟัน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575979"/>
                  </a:ext>
                </a:extLst>
              </a:tr>
              <a:tr h="288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ศัลยศาสตร์ช่องปาก 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7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46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8705" y="508000"/>
            <a:ext cx="8543925" cy="47884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solidFill>
                  <a:srgbClr val="CA1DD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คิวนัดรับบริการทันตกรรม</a:t>
            </a:r>
          </a:p>
          <a:p>
            <a:pPr marL="0" indent="0">
              <a:buNone/>
            </a:pP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คิวอุดฟัน		3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คิวขูดหินปูน		3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คิวรักษารากฟัน		7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คิวผ่าฟันคุด		1	สัปดาห์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คิวฟันเทียม		8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คิวครอบฟัน		6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คิวรักษารากฟันเด็ก 	3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คิวจัดฟัน		1	สัปดาห์	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คิวรากเทียม		1	เดือน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430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>
            <a:extLst>
              <a:ext uri="{FF2B5EF4-FFF2-40B4-BE49-F238E27FC236}">
                <a16:creationId xmlns:a16="http://schemas.microsoft.com/office/drawing/2014/main" id="{97CD1C04-A29C-64A1-EF62-2E162F831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245138"/>
              </p:ext>
            </p:extLst>
          </p:nvPr>
        </p:nvGraphicFramePr>
        <p:xfrm>
          <a:off x="710609" y="1278828"/>
          <a:ext cx="8250785" cy="391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1307CE4-3C8B-E9E8-D69A-1E8DD1DE367C}"/>
              </a:ext>
            </a:extLst>
          </p:cNvPr>
          <p:cNvSpPr txBox="1"/>
          <p:nvPr/>
        </p:nvSpPr>
        <p:spPr>
          <a:xfrm>
            <a:off x="225055" y="1889006"/>
            <a:ext cx="43524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3500000" algn="br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แผนพัฒนาโรงพยาบาลทันตกรรมม่วงสามสิบ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80BFC42-18B2-A608-3812-10ACE5A4EDCE}"/>
              </a:ext>
            </a:extLst>
          </p:cNvPr>
          <p:cNvSpPr txBox="1"/>
          <p:nvPr/>
        </p:nvSpPr>
        <p:spPr>
          <a:xfrm>
            <a:off x="215372" y="3934123"/>
            <a:ext cx="46265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1.พัฒนาระบบทันตกรรมปฐมภูมิแบบ</a:t>
            </a:r>
          </a:p>
          <a:p>
            <a:r>
              <a:rPr lang="th-TH" sz="1400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ไร้รอยต่อ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- ระบบนัดออนไลน์ </a:t>
            </a:r>
            <a:r>
              <a:rPr lang="th-TH" sz="1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แอฟ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นัดถอนฟันม่วง30</a:t>
            </a:r>
          </a:p>
          <a:p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- </a:t>
            </a:r>
            <a:r>
              <a:rPr lang="en-US" sz="1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Teledentistry</a:t>
            </a:r>
            <a:endParaRPr lang="en-US" sz="1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400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2.เปิดบริการฝังรากเทียม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ยูนิตทันตกรรม(ทดแทน) 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460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3D Intraoral scanner 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1,600,000</a:t>
            </a:r>
          </a:p>
          <a:p>
            <a:r>
              <a:rPr lang="en-US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เครื่องปักรากฟันเทียม 160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อุปกรณ์ต่อครอบ 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  <a:endParaRPr lang="en-US" sz="11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ผู้ช่วยทันตแพทย์ 1 คน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counter 1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Circulate 1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</a:t>
            </a:r>
          </a:p>
          <a:p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3.พัฒนาทักษะ </a:t>
            </a:r>
            <a:r>
              <a:rPr lang="th-TH" sz="1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ทพ</a:t>
            </a:r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.เฉพาะทาง/</a:t>
            </a:r>
            <a:r>
              <a:rPr lang="th-TH" sz="1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ผช</a:t>
            </a:r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1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ทพ</a:t>
            </a:r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.ในการฝังรากเทียม</a:t>
            </a:r>
          </a:p>
          <a:p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4.พัฒนาศักยภาพสถาบันสมทบฝึกงานนักศึกษา</a:t>
            </a:r>
            <a:r>
              <a:rPr lang="th-TH" sz="1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ทพ</a:t>
            </a:r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.ปี6 </a:t>
            </a:r>
            <a:r>
              <a:rPr lang="th-TH" sz="1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มข</a:t>
            </a:r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/วุฒิบัตร</a:t>
            </a:r>
            <a:r>
              <a:rPr lang="th-TH" sz="1200" b="1" dirty="0" err="1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ทันต</a:t>
            </a:r>
            <a:r>
              <a:rPr lang="th-TH" sz="1200" b="1" dirty="0">
                <a:solidFill>
                  <a:schemeClr val="accent2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สาธารณสุข ม.สงขลา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5183D23-7EE7-846A-FD7A-831ABA036AA8}"/>
              </a:ext>
            </a:extLst>
          </p:cNvPr>
          <p:cNvSpPr txBox="1"/>
          <p:nvPr/>
        </p:nvSpPr>
        <p:spPr>
          <a:xfrm>
            <a:off x="2401292" y="3784984"/>
            <a:ext cx="18394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92D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เปิดศูนย์ความเป็นเลิศด้านรักษารากฟัน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</a:t>
            </a:r>
            <a:r>
              <a:rPr lang="en-US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Dental Operating Microscope with video system 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2,000,000</a:t>
            </a:r>
            <a:endParaRPr lang="th-TH" sz="11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400" b="1" dirty="0">
                <a:solidFill>
                  <a:srgbClr val="92D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2.เตรียมความพร้อมเปิดโรงพยาบาลทันตกรรม(บุคลากร)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ขอทุนทันตแพทย์เด็ก 1 ตำแหน่ง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ขอทุนทันตแพทย์ปริทันต์ 1 ตำแหน่ง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D3A4495-5274-063A-07AA-CAA958BDECE8}"/>
              </a:ext>
            </a:extLst>
          </p:cNvPr>
          <p:cNvSpPr txBox="1"/>
          <p:nvPr/>
        </p:nvSpPr>
        <p:spPr>
          <a:xfrm>
            <a:off x="4173281" y="3430314"/>
            <a:ext cx="1839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1.เตรียมความพร้อมเปิดโรงพยาบาลทันตกรรม(สถานที่+เครื่องมือ)</a:t>
            </a:r>
          </a:p>
          <a:p>
            <a:r>
              <a:rPr lang="th-TH" sz="14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1.1 ขยายห้องทันตกรรม 2 ห้อง (ใช้ห้องประชุมศูนย์แพทย์ฯ)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ยูนิตทันตกรรม 2 ตัว 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920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ระบบระบายอากาศ 2 ห้อง 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248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- คอมพิวเตอร์ +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printer 2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ชุด 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7000</a:t>
            </a:r>
          </a:p>
          <a:p>
            <a:r>
              <a:rPr lang="th-TH" sz="14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1.2 จัดซื้อเครื่องมือรองรับบริการปริทันต์</a:t>
            </a:r>
            <a:r>
              <a:rPr lang="en-US" sz="14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400" dirty="0" err="1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Perio</a:t>
            </a:r>
            <a:r>
              <a:rPr lang="en-US" sz="1400" dirty="0">
                <a:solidFill>
                  <a:srgbClr val="00B05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surgery)</a:t>
            </a:r>
            <a:endParaRPr lang="th-TH" sz="1400" dirty="0">
              <a:solidFill>
                <a:srgbClr val="00B05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en-US" sz="1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Piezo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-Electric </a:t>
            </a:r>
            <a:r>
              <a:rPr lang="en-US" sz="12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Scaler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50,000</a:t>
            </a:r>
          </a:p>
          <a:p>
            <a:r>
              <a:rPr lang="en-US" sz="11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Ultrasonic System and Motor System for bone surgery </a:t>
            </a:r>
            <a:r>
              <a:rPr lang="en-US" sz="105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440,000</a:t>
            </a:r>
            <a:endParaRPr lang="th-TH" sz="105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C41C621-D8FB-74E2-9123-42ACBA7A477F}"/>
              </a:ext>
            </a:extLst>
          </p:cNvPr>
          <p:cNvSpPr txBox="1"/>
          <p:nvPr/>
        </p:nvSpPr>
        <p:spPr>
          <a:xfrm>
            <a:off x="5924103" y="2984765"/>
            <a:ext cx="1628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เปิดบริการทันตกรรมเฉพาะทางเด็กและปริทันต์</a:t>
            </a:r>
          </a:p>
          <a:p>
            <a:r>
              <a:rPr lang="th-TH" sz="1400" b="1" dirty="0">
                <a:solidFill>
                  <a:schemeClr val="accent5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2.ขอจ้างอัตรากำลัง</a:t>
            </a:r>
          </a:p>
          <a:p>
            <a:r>
              <a:rPr lang="th-TH" sz="12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- ผู้ช่วยทันตแพทย์ 2 คน 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-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Counter 1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-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Circulate 1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</a:t>
            </a:r>
          </a:p>
          <a:p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- </a:t>
            </a:r>
            <a:r>
              <a:rPr lang="en-US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Supply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 คน</a:t>
            </a:r>
          </a:p>
        </p:txBody>
      </p:sp>
      <p:pic>
        <p:nvPicPr>
          <p:cNvPr id="13" name="รูปภาพ 12" descr="รูปภาพประกอบด้วย ข้อความ, ภาพหน้าจอ, ทัศนียภาพ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CBC4019-1B7D-EDFC-EC73-BD7401FA4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8"/>
            <a:ext cx="9906000" cy="170593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A698F45-D6C0-10FC-C7C9-018958EEE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380" y="4769869"/>
            <a:ext cx="3055911" cy="1639970"/>
          </a:xfrm>
          <a:prstGeom prst="hexag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98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93206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CA1DD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แผนงบลงทุน</a:t>
            </a:r>
            <a:endParaRPr lang="en-US" sz="3200" dirty="0">
              <a:solidFill>
                <a:srgbClr val="CA1DD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383927"/>
              </p:ext>
            </p:extLst>
          </p:nvPr>
        </p:nvGraphicFramePr>
        <p:xfrm>
          <a:off x="863599" y="931336"/>
          <a:ext cx="8534401" cy="568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689">
                  <a:extLst>
                    <a:ext uri="{9D8B030D-6E8A-4147-A177-3AD203B41FA5}">
                      <a16:colId xmlns:a16="http://schemas.microsoft.com/office/drawing/2014/main" val="3865539362"/>
                    </a:ext>
                  </a:extLst>
                </a:gridCol>
                <a:gridCol w="1569906">
                  <a:extLst>
                    <a:ext uri="{9D8B030D-6E8A-4147-A177-3AD203B41FA5}">
                      <a16:colId xmlns:a16="http://schemas.microsoft.com/office/drawing/2014/main" val="2176706692"/>
                    </a:ext>
                  </a:extLst>
                </a:gridCol>
                <a:gridCol w="845007">
                  <a:extLst>
                    <a:ext uri="{9D8B030D-6E8A-4147-A177-3AD203B41FA5}">
                      <a16:colId xmlns:a16="http://schemas.microsoft.com/office/drawing/2014/main" val="3744513537"/>
                    </a:ext>
                  </a:extLst>
                </a:gridCol>
                <a:gridCol w="1288133">
                  <a:extLst>
                    <a:ext uri="{9D8B030D-6E8A-4147-A177-3AD203B41FA5}">
                      <a16:colId xmlns:a16="http://schemas.microsoft.com/office/drawing/2014/main" val="78531824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5943362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525981640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3074075479"/>
                    </a:ext>
                  </a:extLst>
                </a:gridCol>
                <a:gridCol w="1126066">
                  <a:extLst>
                    <a:ext uri="{9D8B030D-6E8A-4147-A177-3AD203B41FA5}">
                      <a16:colId xmlns:a16="http://schemas.microsoft.com/office/drawing/2014/main" val="126188086"/>
                    </a:ext>
                  </a:extLst>
                </a:gridCol>
              </a:tblGrid>
              <a:tr h="372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ประเภทงบ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(หน่วย)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วงเงินรวม</a:t>
                      </a:r>
                      <a:b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วงเงินจำแนกรายปี (บาท)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เงินนอกงบประมาณสมทบ (ถ้ามี)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740959"/>
                  </a:ext>
                </a:extLst>
              </a:tr>
              <a:tr h="372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682882"/>
                  </a:ext>
                </a:extLst>
              </a:tr>
              <a:tr h="377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รวมทั้งสิ้น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722941"/>
                  </a:ext>
                </a:extLst>
              </a:tr>
              <a:tr h="7456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ก่อสร้างปีเดียว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ปรับปรุงห้องทันตกรรมเพิ่ม 2 ห้อง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071993"/>
                  </a:ext>
                </a:extLst>
              </a:tr>
              <a:tr h="3355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ครุภัณฑ์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ยูนิตทันตกรรม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3D Intraoral scanner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Dental Operating Microscope with video system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0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Piezo</a:t>
                      </a:r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Electric Scaler</a:t>
                      </a:r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000" kern="12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Ultrasonic System and Motor System for bone surgery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920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1,600,000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2,000,000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440,000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05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45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642406"/>
          </a:xfrm>
        </p:spPr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rgbClr val="CA1DD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แผนบุคลากร	</a:t>
            </a:r>
            <a:endParaRPr lang="en-US" sz="3200" dirty="0">
              <a:solidFill>
                <a:srgbClr val="CA1DD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221790"/>
              </p:ext>
            </p:extLst>
          </p:nvPr>
        </p:nvGraphicFramePr>
        <p:xfrm>
          <a:off x="448732" y="1092199"/>
          <a:ext cx="9008536" cy="5158681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387862">
                  <a:extLst>
                    <a:ext uri="{9D8B030D-6E8A-4147-A177-3AD203B41FA5}">
                      <a16:colId xmlns:a16="http://schemas.microsoft.com/office/drawing/2014/main" val="1397024756"/>
                    </a:ext>
                  </a:extLst>
                </a:gridCol>
                <a:gridCol w="1049216">
                  <a:extLst>
                    <a:ext uri="{9D8B030D-6E8A-4147-A177-3AD203B41FA5}">
                      <a16:colId xmlns:a16="http://schemas.microsoft.com/office/drawing/2014/main" val="432759137"/>
                    </a:ext>
                  </a:extLst>
                </a:gridCol>
                <a:gridCol w="1049216">
                  <a:extLst>
                    <a:ext uri="{9D8B030D-6E8A-4147-A177-3AD203B41FA5}">
                      <a16:colId xmlns:a16="http://schemas.microsoft.com/office/drawing/2014/main" val="1750304452"/>
                    </a:ext>
                  </a:extLst>
                </a:gridCol>
                <a:gridCol w="913002">
                  <a:extLst>
                    <a:ext uri="{9D8B030D-6E8A-4147-A177-3AD203B41FA5}">
                      <a16:colId xmlns:a16="http://schemas.microsoft.com/office/drawing/2014/main" val="3101456708"/>
                    </a:ext>
                  </a:extLst>
                </a:gridCol>
                <a:gridCol w="652540">
                  <a:extLst>
                    <a:ext uri="{9D8B030D-6E8A-4147-A177-3AD203B41FA5}">
                      <a16:colId xmlns:a16="http://schemas.microsoft.com/office/drawing/2014/main" val="3339687033"/>
                    </a:ext>
                  </a:extLst>
                </a:gridCol>
                <a:gridCol w="652540">
                  <a:extLst>
                    <a:ext uri="{9D8B030D-6E8A-4147-A177-3AD203B41FA5}">
                      <a16:colId xmlns:a16="http://schemas.microsoft.com/office/drawing/2014/main" val="3547226436"/>
                    </a:ext>
                  </a:extLst>
                </a:gridCol>
                <a:gridCol w="652540">
                  <a:extLst>
                    <a:ext uri="{9D8B030D-6E8A-4147-A177-3AD203B41FA5}">
                      <a16:colId xmlns:a16="http://schemas.microsoft.com/office/drawing/2014/main" val="1021998742"/>
                    </a:ext>
                  </a:extLst>
                </a:gridCol>
                <a:gridCol w="651620">
                  <a:extLst>
                    <a:ext uri="{9D8B030D-6E8A-4147-A177-3AD203B41FA5}">
                      <a16:colId xmlns:a16="http://schemas.microsoft.com/office/drawing/2014/main" val="3958657550"/>
                    </a:ext>
                  </a:extLst>
                </a:gridCol>
              </a:tblGrid>
              <a:tr h="327365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ประเภทบุคลากร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ctr"/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แผนความต้องการ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839974"/>
                  </a:ext>
                </a:extLst>
              </a:tr>
              <a:tr h="357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มีจริง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2567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46385704"/>
                  </a:ext>
                </a:extLst>
              </a:tr>
              <a:tr h="1057746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ทันตแพทย์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-เฉพาะทางเด็ก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-เฉพาะทางปริทันต์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111876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ทันตาภิบาล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9331686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ผู้ช่วยทันตแพทย์ (ข้างเก้าอี้)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1:</a:t>
                      </a: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" algn="l"/>
                        </a:tabLs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" algn="l"/>
                        </a:tabLs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" algn="l"/>
                        </a:tabLs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1445" algn="l"/>
                        </a:tabLs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3685002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counter</a:t>
                      </a: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/ทำบัตร/นัดผู้ป่วย/รับโทรศัพท์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9451071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circulate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720182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supply</a:t>
                      </a: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/ล้างเครื่องมือ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4176981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ช่างทันตกรรม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 source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71773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แม่บ้าน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8890" marR="8890" marT="889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kern="12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Out source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75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25805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512</TotalTime>
  <Words>1068</Words>
  <Application>Microsoft Office PowerPoint</Application>
  <PresentationFormat>กระดาษ A4 (210x297 มม.)</PresentationFormat>
  <Paragraphs>358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7" baseType="lpstr">
      <vt:lpstr>Angsana New</vt:lpstr>
      <vt:lpstr>Arial</vt:lpstr>
      <vt:lpstr>Browallia New</vt:lpstr>
      <vt:lpstr>Calibri</vt:lpstr>
      <vt:lpstr>Calibri Light</vt:lpstr>
      <vt:lpstr>Cordia New</vt:lpstr>
      <vt:lpstr>TH SarabunPSK</vt:lpstr>
      <vt:lpstr>ธีมของ Office</vt:lpstr>
      <vt:lpstr>งานนำเสนอ PowerPoint</vt:lpstr>
      <vt:lpstr>โครงสร้างโรงพยาบาลทันตกรรมม่วงสามสิบ</vt:lpstr>
      <vt:lpstr>สถานการณ์ของระบบบริการสุขภาพช่องปากของหน่วยงาน</vt:lpstr>
      <vt:lpstr>งานนำเสนอ PowerPoint</vt:lpstr>
      <vt:lpstr>2.ด้านภาระงาน </vt:lpstr>
      <vt:lpstr>งานนำเสนอ PowerPoint</vt:lpstr>
      <vt:lpstr>งานนำเสนอ PowerPoint</vt:lpstr>
      <vt:lpstr>แผนงบลงทุน</vt:lpstr>
      <vt:lpstr>แผนบุคลากร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กุ้งกิ้ง บุญพิทักษ์</dc:creator>
  <cp:lastModifiedBy>HP</cp:lastModifiedBy>
  <cp:revision>43</cp:revision>
  <dcterms:created xsi:type="dcterms:W3CDTF">2023-11-01T07:59:36Z</dcterms:created>
  <dcterms:modified xsi:type="dcterms:W3CDTF">2023-12-13T01:27:35Z</dcterms:modified>
</cp:coreProperties>
</file>